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5" r:id="rId2"/>
    <p:sldMasterId id="2147483652" r:id="rId3"/>
  </p:sldMasterIdLst>
  <p:notesMasterIdLst>
    <p:notesMasterId r:id="rId6"/>
  </p:notesMasterIdLst>
  <p:sldIdLst>
    <p:sldId id="273" r:id="rId4"/>
    <p:sldId id="274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8692"/>
    <a:srgbClr val="34434F"/>
    <a:srgbClr val="0071B9"/>
    <a:srgbClr val="005EB8"/>
    <a:srgbClr val="ADB6BE"/>
    <a:srgbClr val="E3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648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36D65-156F-4E10-84BA-25BFE2A0714E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02E84-F315-4273-8F12-98B20DD501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66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63321" y="2709000"/>
            <a:ext cx="4800000" cy="144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 i="0" baseline="0">
                <a:solidFill>
                  <a:srgbClr val="34434F"/>
                </a:solidFill>
                <a:latin typeface="+mj-lt"/>
              </a:defRPr>
            </a:lvl1pPr>
          </a:lstStyle>
          <a:p>
            <a:r>
              <a:rPr lang="en-GB" dirty="0"/>
              <a:t>Title (Arial Bold 32pt)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63321" y="4149000"/>
            <a:ext cx="4800000" cy="1440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r">
              <a:spcBef>
                <a:spcPts val="0"/>
              </a:spcBef>
              <a:buNone/>
              <a:defRPr sz="1800" b="1" i="0" baseline="0">
                <a:solidFill>
                  <a:srgbClr val="76869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Subtitle (Arial Bold 18pt)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812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3BF0E0-55FE-7AC8-3293-857DD4A8C81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8225" y="2900445"/>
            <a:ext cx="3774379" cy="105710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200" b="1" i="0" baseline="0">
                <a:solidFill>
                  <a:srgbClr val="34434F"/>
                </a:solidFill>
                <a:latin typeface="+mj-lt"/>
              </a:defRPr>
            </a:lvl1pPr>
          </a:lstStyle>
          <a:p>
            <a:r>
              <a:rPr lang="en-GB" dirty="0"/>
              <a:t>Divider </a:t>
            </a:r>
            <a:br>
              <a:rPr lang="en-GB" dirty="0"/>
            </a:br>
            <a:r>
              <a:rPr lang="en-GB" dirty="0"/>
              <a:t>(Arial Bold 32pt)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41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 (One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636" y="720000"/>
            <a:ext cx="11263745" cy="10800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200" b="1" i="0" baseline="0">
                <a:solidFill>
                  <a:srgbClr val="768692"/>
                </a:solidFill>
                <a:latin typeface="+mj-lt"/>
              </a:defRPr>
            </a:lvl1pPr>
          </a:lstStyle>
          <a:p>
            <a:r>
              <a:rPr lang="en-GB" dirty="0"/>
              <a:t>Title (Arial Bold 32pt)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15636" y="1800000"/>
            <a:ext cx="11263746" cy="43380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34434F"/>
                </a:solidFill>
                <a:latin typeface="Arial"/>
              </a:defRPr>
            </a:lvl1pPr>
            <a:lvl2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2pPr>
            <a:lvl3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3pPr>
            <a:lvl4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4pPr>
            <a:lvl5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5pPr>
          </a:lstStyle>
          <a:p>
            <a:pPr lvl="0"/>
            <a:r>
              <a:rPr lang="en-GB" dirty="0"/>
              <a:t>Add your text here (Arial 18pt)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08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AC2719C-DE40-6330-C121-8E5A158BD4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5636" y="720000"/>
            <a:ext cx="11263745" cy="10800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200" b="1" i="0" baseline="0">
                <a:solidFill>
                  <a:srgbClr val="768692"/>
                </a:solidFill>
                <a:latin typeface="+mj-lt"/>
              </a:defRPr>
            </a:lvl1pPr>
          </a:lstStyle>
          <a:p>
            <a:r>
              <a:rPr lang="en-GB" dirty="0"/>
              <a:t>Title (Arial Bold 32pt)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D690BAD-3F04-7822-243A-DC8B70ADC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5636" y="1799999"/>
            <a:ext cx="11263745" cy="4226727"/>
          </a:xfrm>
          <a:prstGeom prst="rect">
            <a:avLst/>
          </a:prstGeom>
        </p:spPr>
        <p:txBody>
          <a:bodyPr vert="horz" lIns="0" tIns="0" rIns="0" bIns="0" numCol="1"/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34434F"/>
                </a:solidFill>
                <a:latin typeface="Arial"/>
              </a:defRPr>
            </a:lvl1pPr>
            <a:lvl2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2pPr>
            <a:lvl3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3pPr>
            <a:lvl4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4pPr>
            <a:lvl5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5pPr>
          </a:lstStyle>
          <a:p>
            <a:pPr lvl="0"/>
            <a:r>
              <a:rPr lang="en-GB" dirty="0"/>
              <a:t>Add your text here (Arial 18pt)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361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One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636" y="720000"/>
            <a:ext cx="11263745" cy="4963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200" b="1" i="0" baseline="0">
                <a:solidFill>
                  <a:srgbClr val="768692"/>
                </a:solidFill>
                <a:latin typeface="+mj-lt"/>
              </a:defRPr>
            </a:lvl1pPr>
          </a:lstStyle>
          <a:p>
            <a:r>
              <a:rPr lang="en-GB" dirty="0"/>
              <a:t>Title (Arial Bold 32pt)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15636" y="1984568"/>
            <a:ext cx="11263746" cy="4153432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34434F"/>
                </a:solidFill>
                <a:latin typeface="Arial"/>
              </a:defRPr>
            </a:lvl1pPr>
            <a:lvl2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2pPr>
            <a:lvl3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3pPr>
            <a:lvl4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4pPr>
            <a:lvl5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5pPr>
          </a:lstStyle>
          <a:p>
            <a:pPr lvl="0"/>
            <a:r>
              <a:rPr lang="en-GB" dirty="0"/>
              <a:t>Add your text here (Arial 18pt)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F13B61F-349A-BE3B-198E-E5909F8809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941" y="1340964"/>
            <a:ext cx="11368118" cy="518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Intro text optional (Arial Bold 24pt)</a:t>
            </a:r>
          </a:p>
        </p:txBody>
      </p:sp>
    </p:spTree>
    <p:extLst>
      <p:ext uri="{BB962C8B-B14F-4D97-AF65-F5344CB8AC3E}">
        <p14:creationId xmlns:p14="http://schemas.microsoft.com/office/powerpoint/2010/main" val="281512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636" y="720000"/>
            <a:ext cx="11263745" cy="4963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200" b="1" i="0" baseline="0">
                <a:solidFill>
                  <a:srgbClr val="768692"/>
                </a:solidFill>
                <a:latin typeface="+mj-lt"/>
              </a:defRPr>
            </a:lvl1pPr>
          </a:lstStyle>
          <a:p>
            <a:r>
              <a:rPr lang="en-GB" dirty="0"/>
              <a:t>Title (Arial Bold 32pt)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15636" y="1984568"/>
            <a:ext cx="11263746" cy="4153432"/>
          </a:xfrm>
          <a:prstGeom prst="rect">
            <a:avLst/>
          </a:prstGeom>
        </p:spPr>
        <p:txBody>
          <a:bodyPr vert="horz" lIns="0" tIns="0" rIns="0" bIns="0" numCol="2"/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34434F"/>
                </a:solidFill>
                <a:latin typeface="Arial"/>
              </a:defRPr>
            </a:lvl1pPr>
            <a:lvl2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2pPr>
            <a:lvl3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3pPr>
            <a:lvl4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4pPr>
            <a:lvl5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5pPr>
          </a:lstStyle>
          <a:p>
            <a:pPr lvl="0"/>
            <a:r>
              <a:rPr lang="en-GB" dirty="0"/>
              <a:t>Add your text here (Arial 18pt)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F13B61F-349A-BE3B-198E-E5909F8809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941" y="1340964"/>
            <a:ext cx="11368118" cy="518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Intro text optional (Arial Bold 24pt)</a:t>
            </a:r>
          </a:p>
        </p:txBody>
      </p:sp>
    </p:spTree>
    <p:extLst>
      <p:ext uri="{BB962C8B-B14F-4D97-AF65-F5344CB8AC3E}">
        <p14:creationId xmlns:p14="http://schemas.microsoft.com/office/powerpoint/2010/main" val="1077884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838B7329-E88E-066A-94C0-531873BE4C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5636" y="1799999"/>
            <a:ext cx="7056582" cy="4226727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34434F"/>
                </a:solidFill>
                <a:latin typeface="Arial"/>
              </a:defRPr>
            </a:lvl1pPr>
            <a:lvl2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2pPr>
            <a:lvl3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3pPr>
            <a:lvl4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4pPr>
            <a:lvl5pPr>
              <a:spcBef>
                <a:spcPts val="0"/>
              </a:spcBef>
              <a:defRPr sz="1200" baseline="0">
                <a:solidFill>
                  <a:srgbClr val="34434F"/>
                </a:solidFill>
                <a:latin typeface="Arial"/>
              </a:defRPr>
            </a:lvl5pPr>
          </a:lstStyle>
          <a:p>
            <a:pPr lvl="0"/>
            <a:r>
              <a:rPr lang="en-GB" dirty="0"/>
              <a:t>Add your text here (Arial 18pt)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EE51E57-AFD2-0FC5-83E7-BEE6BDFA27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5636" y="720000"/>
            <a:ext cx="11263745" cy="10800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200" b="1" i="0" baseline="0">
                <a:solidFill>
                  <a:srgbClr val="768692"/>
                </a:solidFill>
                <a:latin typeface="+mj-lt"/>
              </a:defRPr>
            </a:lvl1pPr>
          </a:lstStyle>
          <a:p>
            <a:r>
              <a:rPr lang="en-GB" dirty="0"/>
              <a:t>Title (Arial Bold 32pt)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C79C82-E0CA-EC5C-92F4-3969C21BF2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83236" y="1817386"/>
            <a:ext cx="1727200" cy="195897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BB70656-A9D5-CB3C-9E3E-A2DE707877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952181" y="1817386"/>
            <a:ext cx="1727200" cy="195897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42E18C34-4DC4-94A9-5585-FBE181FBE8E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83236" y="4067751"/>
            <a:ext cx="1727200" cy="195897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D43EEACA-F330-0895-79EF-1D5759DB19C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52181" y="4067751"/>
            <a:ext cx="1727200" cy="195897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568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0B74B-C57E-D95A-8FD6-BF919A46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23AD3-F584-DF71-0565-42582B183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1FC8F-83D1-7C69-D73B-132216DD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B8F-3792-4AD0-A1C5-2BDBE4C6A830}" type="datetimeFigureOut">
              <a:rPr lang="en-GB" smtClean="0"/>
              <a:t>02/07/2024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BD4BB-D513-E613-A834-A23BC780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BFF6F-F56E-114F-AF98-74314553A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E653-4D36-4BB3-AA78-C2A922EE78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593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sv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588FF61-CB4E-6D05-EDBA-90FE31BEC4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92849" y="6275230"/>
            <a:ext cx="3583152" cy="269465"/>
          </a:xfrm>
          <a:prstGeom prst="rect">
            <a:avLst/>
          </a:prstGeom>
        </p:spPr>
      </p:pic>
      <p:pic>
        <p:nvPicPr>
          <p:cNvPr id="6" name="Picture 5" descr="SXNHS-LOGO-RGB-300.png">
            <a:extLst>
              <a:ext uri="{FF2B5EF4-FFF2-40B4-BE49-F238E27FC236}">
                <a16:creationId xmlns:a16="http://schemas.microsoft.com/office/drawing/2014/main" id="{D90E066E-0229-40B9-864B-004FD5A388C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108" y="515999"/>
            <a:ext cx="1313893" cy="97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9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15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XNHS-PPT-Text-5.png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00"/>
          <a:stretch/>
        </p:blipFill>
        <p:spPr>
          <a:xfrm>
            <a:off x="0" y="0"/>
            <a:ext cx="12192000" cy="49377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3C4DD3E-6885-C55C-5398-F5DD4EFDA2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92849" y="6275230"/>
            <a:ext cx="3583152" cy="26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7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9" r:id="rId3"/>
    <p:sldLayoutId id="2147483661" r:id="rId4"/>
    <p:sldLayoutId id="2147483658" r:id="rId5"/>
    <p:sldLayoutId id="2147483662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E1407-3E8F-9265-0B30-E36885547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4525"/>
          </a:xfrm>
        </p:spPr>
        <p:txBody>
          <a:bodyPr>
            <a:normAutofit fontScale="90000"/>
          </a:bodyPr>
          <a:lstStyle/>
          <a:p>
            <a:r>
              <a:rPr lang="en-GB" dirty="0"/>
              <a:t>Sussex PPG meetings: past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CC71EE-0E6C-5BD8-D2DF-0F20C527F14A}"/>
              </a:ext>
            </a:extLst>
          </p:cNvPr>
          <p:cNvSpPr/>
          <p:nvPr/>
        </p:nvSpPr>
        <p:spPr>
          <a:xfrm>
            <a:off x="8013431" y="1462089"/>
            <a:ext cx="3759468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East Sussex PPG Steering Group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270F5F7-0BC9-FFD2-3D3E-351D66F89890}"/>
              </a:ext>
            </a:extLst>
          </p:cNvPr>
          <p:cNvSpPr/>
          <p:nvPr/>
        </p:nvSpPr>
        <p:spPr>
          <a:xfrm>
            <a:off x="9310184" y="2792016"/>
            <a:ext cx="1243516" cy="177641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High Weald PPG Forum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E981457-2E81-F794-DBD6-3271CF3D64E3}"/>
              </a:ext>
            </a:extLst>
          </p:cNvPr>
          <p:cNvSpPr/>
          <p:nvPr/>
        </p:nvSpPr>
        <p:spPr>
          <a:xfrm>
            <a:off x="7849268" y="2736056"/>
            <a:ext cx="1418557" cy="175418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Lewes &amp; Havens PPG Forum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7DFAC7C-CA61-9D68-AFD4-4724B76F0CF8}"/>
              </a:ext>
            </a:extLst>
          </p:cNvPr>
          <p:cNvSpPr/>
          <p:nvPr/>
        </p:nvSpPr>
        <p:spPr>
          <a:xfrm>
            <a:off x="10595200" y="2714624"/>
            <a:ext cx="1315802" cy="175418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/>
              <a:t>HaRESH</a:t>
            </a:r>
            <a:r>
              <a:rPr lang="en-GB" dirty="0"/>
              <a:t> PPG Forum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EC7FDCB-D3D5-ABA3-9C0D-7CBBDC94BD9A}"/>
              </a:ext>
            </a:extLst>
          </p:cNvPr>
          <p:cNvCxnSpPr>
            <a:cxnSpLocks/>
          </p:cNvCxnSpPr>
          <p:nvPr/>
        </p:nvCxnSpPr>
        <p:spPr>
          <a:xfrm flipH="1" flipV="1">
            <a:off x="10653713" y="2309815"/>
            <a:ext cx="595312" cy="395284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A35CF36-4F45-5AA7-0094-D6C19B8EDFCC}"/>
              </a:ext>
            </a:extLst>
          </p:cNvPr>
          <p:cNvCxnSpPr>
            <a:cxnSpLocks/>
          </p:cNvCxnSpPr>
          <p:nvPr/>
        </p:nvCxnSpPr>
        <p:spPr>
          <a:xfrm flipV="1">
            <a:off x="9902690" y="2281239"/>
            <a:ext cx="0" cy="45481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C9B890B-867E-BF19-B78A-0D925B0A8F2A}"/>
              </a:ext>
            </a:extLst>
          </p:cNvPr>
          <p:cNvSpPr/>
          <p:nvPr/>
        </p:nvSpPr>
        <p:spPr>
          <a:xfrm>
            <a:off x="4167692" y="3095625"/>
            <a:ext cx="3714750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Brighton and Hove PPG Network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407660-D76E-0AE3-7FE2-2509902A6947}"/>
              </a:ext>
            </a:extLst>
          </p:cNvPr>
          <p:cNvSpPr/>
          <p:nvPr/>
        </p:nvSpPr>
        <p:spPr>
          <a:xfrm>
            <a:off x="4298681" y="5196286"/>
            <a:ext cx="3714750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Individual PPGs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E833D5-0554-D231-8144-F31246012099}"/>
              </a:ext>
            </a:extLst>
          </p:cNvPr>
          <p:cNvSpPr/>
          <p:nvPr/>
        </p:nvSpPr>
        <p:spPr>
          <a:xfrm>
            <a:off x="8105774" y="5196286"/>
            <a:ext cx="3714750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Individual PPGS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79CBA6F-290A-6BAE-9C6B-CB964D2A6DC3}"/>
              </a:ext>
            </a:extLst>
          </p:cNvPr>
          <p:cNvCxnSpPr/>
          <p:nvPr/>
        </p:nvCxnSpPr>
        <p:spPr>
          <a:xfrm>
            <a:off x="8646067" y="4568429"/>
            <a:ext cx="0" cy="54649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462D2F1-F892-5FA0-DB63-DD31ED94BB01}"/>
              </a:ext>
            </a:extLst>
          </p:cNvPr>
          <p:cNvCxnSpPr/>
          <p:nvPr/>
        </p:nvCxnSpPr>
        <p:spPr>
          <a:xfrm>
            <a:off x="9963149" y="4571406"/>
            <a:ext cx="0" cy="54649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60238B9-30BB-43B5-8B67-5DF0E8FCA312}"/>
              </a:ext>
            </a:extLst>
          </p:cNvPr>
          <p:cNvCxnSpPr/>
          <p:nvPr/>
        </p:nvCxnSpPr>
        <p:spPr>
          <a:xfrm>
            <a:off x="11249025" y="4568429"/>
            <a:ext cx="0" cy="54649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0739373-3B55-8F2E-1346-DE1B7072A5E8}"/>
              </a:ext>
            </a:extLst>
          </p:cNvPr>
          <p:cNvCxnSpPr>
            <a:cxnSpLocks/>
          </p:cNvCxnSpPr>
          <p:nvPr/>
        </p:nvCxnSpPr>
        <p:spPr>
          <a:xfrm flipV="1">
            <a:off x="6257925" y="3914775"/>
            <a:ext cx="0" cy="1281511"/>
          </a:xfrm>
          <a:prstGeom prst="straightConnector1">
            <a:avLst/>
          </a:prstGeom>
          <a:ln w="3810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4C24CFC-DB3D-2677-173C-AC778F0311CB}"/>
              </a:ext>
            </a:extLst>
          </p:cNvPr>
          <p:cNvSpPr/>
          <p:nvPr/>
        </p:nvSpPr>
        <p:spPr>
          <a:xfrm>
            <a:off x="405318" y="3095625"/>
            <a:ext cx="3714750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West PPG Network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BFFB9A-4E56-64A7-CCD0-A7796033AD3B}"/>
              </a:ext>
            </a:extLst>
          </p:cNvPr>
          <p:cNvSpPr/>
          <p:nvPr/>
        </p:nvSpPr>
        <p:spPr>
          <a:xfrm>
            <a:off x="485774" y="5191525"/>
            <a:ext cx="3714750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Individual PPGs / PCN PPG meetings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5FD4E9A-7063-3E00-7A9E-0EFB182A9575}"/>
              </a:ext>
            </a:extLst>
          </p:cNvPr>
          <p:cNvCxnSpPr>
            <a:cxnSpLocks/>
          </p:cNvCxnSpPr>
          <p:nvPr/>
        </p:nvCxnSpPr>
        <p:spPr>
          <a:xfrm flipV="1">
            <a:off x="2333624" y="3981450"/>
            <a:ext cx="9525" cy="1186260"/>
          </a:xfrm>
          <a:prstGeom prst="straightConnector1">
            <a:avLst/>
          </a:prstGeom>
          <a:ln w="3810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EA5E6A0-C7A7-E9F8-061C-E191DE4B7536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8558547" y="2269531"/>
            <a:ext cx="670976" cy="46652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12318A0-71E3-EAEA-37DB-84FAB4004987}"/>
              </a:ext>
            </a:extLst>
          </p:cNvPr>
          <p:cNvSpPr txBox="1"/>
          <p:nvPr/>
        </p:nvSpPr>
        <p:spPr>
          <a:xfrm>
            <a:off x="398855" y="2800350"/>
            <a:ext cx="2007028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ICB Support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30C01B-9EF1-7B4D-D0FE-D0F2AD117407}"/>
              </a:ext>
            </a:extLst>
          </p:cNvPr>
          <p:cNvSpPr txBox="1"/>
          <p:nvPr/>
        </p:nvSpPr>
        <p:spPr>
          <a:xfrm>
            <a:off x="4192326" y="2961293"/>
            <a:ext cx="1903673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ICB Support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1CDBF4-1D04-A106-8A7D-09FD5F4CED64}"/>
              </a:ext>
            </a:extLst>
          </p:cNvPr>
          <p:cNvSpPr txBox="1"/>
          <p:nvPr/>
        </p:nvSpPr>
        <p:spPr>
          <a:xfrm>
            <a:off x="7915072" y="1151909"/>
            <a:ext cx="1987617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ICB Support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CBDD6A-2722-0528-86D7-CBB9AFF9E7F1}"/>
              </a:ext>
            </a:extLst>
          </p:cNvPr>
          <p:cNvSpPr txBox="1"/>
          <p:nvPr/>
        </p:nvSpPr>
        <p:spPr>
          <a:xfrm>
            <a:off x="7555503" y="2591419"/>
            <a:ext cx="1592753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ICB Support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797F9D-D924-5ECA-9A0F-C4AEACAF687D}"/>
              </a:ext>
            </a:extLst>
          </p:cNvPr>
          <p:cNvSpPr txBox="1"/>
          <p:nvPr/>
        </p:nvSpPr>
        <p:spPr>
          <a:xfrm>
            <a:off x="9274286" y="2591419"/>
            <a:ext cx="1418557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ICB Support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931480-F080-C782-60EB-D79098AFE815}"/>
              </a:ext>
            </a:extLst>
          </p:cNvPr>
          <p:cNvSpPr txBox="1"/>
          <p:nvPr/>
        </p:nvSpPr>
        <p:spPr>
          <a:xfrm>
            <a:off x="10692843" y="2591419"/>
            <a:ext cx="1418555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ICB Support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E9F70D-C26F-1E00-4F80-FDCB06C9ED22}"/>
              </a:ext>
            </a:extLst>
          </p:cNvPr>
          <p:cNvSpPr txBox="1"/>
          <p:nvPr/>
        </p:nvSpPr>
        <p:spPr>
          <a:xfrm>
            <a:off x="695325" y="4210050"/>
            <a:ext cx="3067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PPG Steering Group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E55E7A-2D0D-DAE1-F06F-F733ABF0BD83}"/>
              </a:ext>
            </a:extLst>
          </p:cNvPr>
          <p:cNvSpPr txBox="1"/>
          <p:nvPr/>
        </p:nvSpPr>
        <p:spPr>
          <a:xfrm>
            <a:off x="323848" y="3914775"/>
            <a:ext cx="1694135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ICB Support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4E54DB9-4B89-1202-9312-277A92A902CB}"/>
              </a:ext>
            </a:extLst>
          </p:cNvPr>
          <p:cNvGrpSpPr/>
          <p:nvPr/>
        </p:nvGrpSpPr>
        <p:grpSpPr>
          <a:xfrm>
            <a:off x="605715" y="595806"/>
            <a:ext cx="730964" cy="730964"/>
            <a:chOff x="305778" y="3135934"/>
            <a:chExt cx="962025" cy="962025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F66F218-849D-5134-7EA2-50BA9561E088}"/>
                </a:ext>
              </a:extLst>
            </p:cNvPr>
            <p:cNvSpPr/>
            <p:nvPr/>
          </p:nvSpPr>
          <p:spPr>
            <a:xfrm>
              <a:off x="305778" y="3135934"/>
              <a:ext cx="962025" cy="9620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Graphic 24" descr="Group with solid fill">
              <a:extLst>
                <a:ext uri="{FF2B5EF4-FFF2-40B4-BE49-F238E27FC236}">
                  <a16:creationId xmlns:a16="http://schemas.microsoft.com/office/drawing/2014/main" id="{BDA148EF-DE10-5B63-6E39-154E00B67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72466" y="3203354"/>
              <a:ext cx="809597" cy="8095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292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E1407-3E8F-9265-0B30-E36885547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4525"/>
          </a:xfrm>
        </p:spPr>
        <p:txBody>
          <a:bodyPr>
            <a:normAutofit fontScale="90000"/>
          </a:bodyPr>
          <a:lstStyle/>
          <a:p>
            <a:r>
              <a:rPr lang="en-GB" dirty="0"/>
              <a:t>Sussex PPG meetings: ongoing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CC71EE-0E6C-5BD8-D2DF-0F20C527F14A}"/>
              </a:ext>
            </a:extLst>
          </p:cNvPr>
          <p:cNvSpPr/>
          <p:nvPr/>
        </p:nvSpPr>
        <p:spPr>
          <a:xfrm>
            <a:off x="485774" y="1462089"/>
            <a:ext cx="11287125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Annual Sussex-wide PPG Event for all PPG members (not restricted to PPG Chairs)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9B890B-867E-BF19-B78A-0D925B0A8F2A}"/>
              </a:ext>
            </a:extLst>
          </p:cNvPr>
          <p:cNvSpPr/>
          <p:nvPr/>
        </p:nvSpPr>
        <p:spPr>
          <a:xfrm>
            <a:off x="4265071" y="3124986"/>
            <a:ext cx="3661858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Brighton and Hove, PPG Network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407660-D76E-0AE3-7FE2-2509902A6947}"/>
              </a:ext>
            </a:extLst>
          </p:cNvPr>
          <p:cNvSpPr/>
          <p:nvPr/>
        </p:nvSpPr>
        <p:spPr>
          <a:xfrm>
            <a:off x="4298681" y="5196286"/>
            <a:ext cx="3714750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Individual PPGs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E833D5-0554-D231-8144-F31246012099}"/>
              </a:ext>
            </a:extLst>
          </p:cNvPr>
          <p:cNvSpPr/>
          <p:nvPr/>
        </p:nvSpPr>
        <p:spPr>
          <a:xfrm>
            <a:off x="8105774" y="5196286"/>
            <a:ext cx="3714750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Individual PPGS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4C24CFC-DB3D-2677-173C-AC778F0311CB}"/>
              </a:ext>
            </a:extLst>
          </p:cNvPr>
          <p:cNvSpPr/>
          <p:nvPr/>
        </p:nvSpPr>
        <p:spPr>
          <a:xfrm>
            <a:off x="405318" y="3095625"/>
            <a:ext cx="3714750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West PPG Network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BFFB9A-4E56-64A7-CCD0-A7796033AD3B}"/>
              </a:ext>
            </a:extLst>
          </p:cNvPr>
          <p:cNvSpPr/>
          <p:nvPr/>
        </p:nvSpPr>
        <p:spPr>
          <a:xfrm>
            <a:off x="485774" y="5191525"/>
            <a:ext cx="3714750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Individual PPGs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823FAFA-540B-3693-7D16-B604C944385D}"/>
              </a:ext>
            </a:extLst>
          </p:cNvPr>
          <p:cNvCxnSpPr>
            <a:cxnSpLocks/>
          </p:cNvCxnSpPr>
          <p:nvPr/>
        </p:nvCxnSpPr>
        <p:spPr>
          <a:xfrm flipV="1">
            <a:off x="6187940" y="2477690"/>
            <a:ext cx="0" cy="45481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842BE9F-8EEE-6761-568B-F969B2F3D1DC}"/>
              </a:ext>
            </a:extLst>
          </p:cNvPr>
          <p:cNvCxnSpPr>
            <a:cxnSpLocks/>
          </p:cNvCxnSpPr>
          <p:nvPr/>
        </p:nvCxnSpPr>
        <p:spPr>
          <a:xfrm flipV="1">
            <a:off x="2225540" y="2477690"/>
            <a:ext cx="0" cy="45481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506F686-44E7-D57D-B24C-1C88DE63B51E}"/>
              </a:ext>
            </a:extLst>
          </p:cNvPr>
          <p:cNvCxnSpPr>
            <a:cxnSpLocks/>
          </p:cNvCxnSpPr>
          <p:nvPr/>
        </p:nvCxnSpPr>
        <p:spPr>
          <a:xfrm flipV="1">
            <a:off x="10207490" y="2385801"/>
            <a:ext cx="0" cy="51982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E3CC0BD-A470-1D1E-09CB-5CBC25684BC6}"/>
              </a:ext>
            </a:extLst>
          </p:cNvPr>
          <p:cNvSpPr txBox="1"/>
          <p:nvPr/>
        </p:nvSpPr>
        <p:spPr>
          <a:xfrm>
            <a:off x="571500" y="1206101"/>
            <a:ext cx="2119147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ICB Support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9744E2-3964-1EC2-A133-532FFE12B36A}"/>
              </a:ext>
            </a:extLst>
          </p:cNvPr>
          <p:cNvSpPr/>
          <p:nvPr/>
        </p:nvSpPr>
        <p:spPr>
          <a:xfrm>
            <a:off x="8105774" y="3073204"/>
            <a:ext cx="3714750" cy="819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East PPG Network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27EF51-756B-608C-3AFB-7D66F4FD5C98}"/>
              </a:ext>
            </a:extLst>
          </p:cNvPr>
          <p:cNvSpPr txBox="1"/>
          <p:nvPr/>
        </p:nvSpPr>
        <p:spPr>
          <a:xfrm>
            <a:off x="405318" y="4531439"/>
            <a:ext cx="11367581" cy="369332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Self-supporting Forums as decided necessary locally.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780B4E4-6EFD-3EA5-1A42-B639CAF91CA6}"/>
              </a:ext>
            </a:extLst>
          </p:cNvPr>
          <p:cNvCxnSpPr>
            <a:cxnSpLocks/>
          </p:cNvCxnSpPr>
          <p:nvPr/>
        </p:nvCxnSpPr>
        <p:spPr>
          <a:xfrm flipV="1">
            <a:off x="2136202" y="3944136"/>
            <a:ext cx="0" cy="124738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66E606C-FA58-2028-8FF1-C5CF824ADCCC}"/>
              </a:ext>
            </a:extLst>
          </p:cNvPr>
          <p:cNvCxnSpPr>
            <a:cxnSpLocks/>
          </p:cNvCxnSpPr>
          <p:nvPr/>
        </p:nvCxnSpPr>
        <p:spPr>
          <a:xfrm flipV="1">
            <a:off x="6118826" y="3988393"/>
            <a:ext cx="0" cy="124738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B317DA1-2BA9-F4D8-423F-64DA4910353F}"/>
              </a:ext>
            </a:extLst>
          </p:cNvPr>
          <p:cNvCxnSpPr>
            <a:cxnSpLocks/>
          </p:cNvCxnSpPr>
          <p:nvPr/>
        </p:nvCxnSpPr>
        <p:spPr>
          <a:xfrm flipV="1">
            <a:off x="9997282" y="3944136"/>
            <a:ext cx="0" cy="124738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17558DE-4779-3C4C-64C6-F57EF5EC63FB}"/>
              </a:ext>
            </a:extLst>
          </p:cNvPr>
          <p:cNvSpPr txBox="1"/>
          <p:nvPr/>
        </p:nvSpPr>
        <p:spPr>
          <a:xfrm>
            <a:off x="452943" y="2957405"/>
            <a:ext cx="11287123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ICB Support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1608C9-02E9-8C94-280D-E0FD81526E5A}"/>
              </a:ext>
            </a:extLst>
          </p:cNvPr>
          <p:cNvGrpSpPr/>
          <p:nvPr/>
        </p:nvGrpSpPr>
        <p:grpSpPr>
          <a:xfrm>
            <a:off x="10207490" y="608708"/>
            <a:ext cx="730964" cy="730964"/>
            <a:chOff x="6396000" y="4419872"/>
            <a:chExt cx="962025" cy="96202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F7CDAF4-187C-4574-4C42-5E484CB5FFF2}"/>
                </a:ext>
              </a:extLst>
            </p:cNvPr>
            <p:cNvSpPr/>
            <p:nvPr/>
          </p:nvSpPr>
          <p:spPr>
            <a:xfrm>
              <a:off x="6396000" y="4419872"/>
              <a:ext cx="962025" cy="9620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Graphic 6" descr="Boardroom with solid fill">
              <a:extLst>
                <a:ext uri="{FF2B5EF4-FFF2-40B4-BE49-F238E27FC236}">
                  <a16:creationId xmlns:a16="http://schemas.microsoft.com/office/drawing/2014/main" id="{F2A9B9C0-7C68-B3C0-E9FA-E3863318B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43625" y="4442604"/>
              <a:ext cx="860526" cy="860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861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theme/theme1.xml><?xml version="1.0" encoding="utf-8"?>
<a:theme xmlns:a="http://schemas.openxmlformats.org/drawingml/2006/main" name="Cover slide">
  <a:themeElements>
    <a:clrScheme name="NHS Sussex">
      <a:dk1>
        <a:sysClr val="windowText" lastClr="000000"/>
      </a:dk1>
      <a:lt1>
        <a:sysClr val="window" lastClr="FFFFFF"/>
      </a:lt1>
      <a:dk2>
        <a:srgbClr val="425563"/>
      </a:dk2>
      <a:lt2>
        <a:srgbClr val="E8EDEE"/>
      </a:lt2>
      <a:accent1>
        <a:srgbClr val="0072CE"/>
      </a:accent1>
      <a:accent2>
        <a:srgbClr val="003087"/>
      </a:accent2>
      <a:accent3>
        <a:srgbClr val="41B6E6"/>
      </a:accent3>
      <a:accent4>
        <a:srgbClr val="00A499"/>
      </a:accent4>
      <a:accent5>
        <a:srgbClr val="009639"/>
      </a:accent5>
      <a:accent6>
        <a:srgbClr val="006747"/>
      </a:accent6>
      <a:hlink>
        <a:srgbClr val="0072CE"/>
      </a:hlink>
      <a:folHlink>
        <a:srgbClr val="AE25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HS Sussex PowerPoint Template for Internal - Presentations.pptx" id="{54851375-1081-41F4-89D8-E7F5073A088B}" vid="{21E74EA5-552C-43D7-B729-08CD3F8CC3E7}"/>
    </a:ext>
  </a:extLst>
</a:theme>
</file>

<file path=ppt/theme/theme2.xml><?xml version="1.0" encoding="utf-8"?>
<a:theme xmlns:a="http://schemas.openxmlformats.org/drawingml/2006/main" name="Section divider">
  <a:themeElements>
    <a:clrScheme name="NHS Sussex">
      <a:dk1>
        <a:sysClr val="windowText" lastClr="000000"/>
      </a:dk1>
      <a:lt1>
        <a:sysClr val="window" lastClr="FFFFFF"/>
      </a:lt1>
      <a:dk2>
        <a:srgbClr val="425563"/>
      </a:dk2>
      <a:lt2>
        <a:srgbClr val="E8EDEE"/>
      </a:lt2>
      <a:accent1>
        <a:srgbClr val="0072CE"/>
      </a:accent1>
      <a:accent2>
        <a:srgbClr val="003087"/>
      </a:accent2>
      <a:accent3>
        <a:srgbClr val="41B6E6"/>
      </a:accent3>
      <a:accent4>
        <a:srgbClr val="00A499"/>
      </a:accent4>
      <a:accent5>
        <a:srgbClr val="009639"/>
      </a:accent5>
      <a:accent6>
        <a:srgbClr val="006747"/>
      </a:accent6>
      <a:hlink>
        <a:srgbClr val="0072CE"/>
      </a:hlink>
      <a:folHlink>
        <a:srgbClr val="AE25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HS Sussex PowerPoint Template for Internal - Presentations.pptx" id="{54851375-1081-41F4-89D8-E7F5073A088B}" vid="{34831C7A-B0E2-4A9B-B733-023E8BC36963}"/>
    </a:ext>
  </a:extLst>
</a:theme>
</file>

<file path=ppt/theme/theme3.xml><?xml version="1.0" encoding="utf-8"?>
<a:theme xmlns:a="http://schemas.openxmlformats.org/drawingml/2006/main" name="Text">
  <a:themeElements>
    <a:clrScheme name="NHS Sussex">
      <a:dk1>
        <a:sysClr val="windowText" lastClr="000000"/>
      </a:dk1>
      <a:lt1>
        <a:sysClr val="window" lastClr="FFFFFF"/>
      </a:lt1>
      <a:dk2>
        <a:srgbClr val="425563"/>
      </a:dk2>
      <a:lt2>
        <a:srgbClr val="E8EDEE"/>
      </a:lt2>
      <a:accent1>
        <a:srgbClr val="0072CE"/>
      </a:accent1>
      <a:accent2>
        <a:srgbClr val="003087"/>
      </a:accent2>
      <a:accent3>
        <a:srgbClr val="41B6E6"/>
      </a:accent3>
      <a:accent4>
        <a:srgbClr val="00A499"/>
      </a:accent4>
      <a:accent5>
        <a:srgbClr val="009639"/>
      </a:accent5>
      <a:accent6>
        <a:srgbClr val="006747"/>
      </a:accent6>
      <a:hlink>
        <a:srgbClr val="0072CE"/>
      </a:hlink>
      <a:folHlink>
        <a:srgbClr val="AE25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HS Sussex PowerPoint Template for Internal - Presentations.pptx" id="{54851375-1081-41F4-89D8-E7F5073A088B}" vid="{5B05D9A6-8846-41EE-8C95-CD7D6A7650D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NHS Sussex PowerPoint Template for Internal use - Presentations</Template>
  <TotalTime>4</TotalTime>
  <Words>106</Words>
  <Application>Microsoft Office PowerPoint</Application>
  <PresentationFormat>Widescreen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Cover slide</vt:lpstr>
      <vt:lpstr>Section divider</vt:lpstr>
      <vt:lpstr>Text</vt:lpstr>
      <vt:lpstr>Sussex PPG meetings: past</vt:lpstr>
      <vt:lpstr>Sussex PPG meetings: ongoing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NHS Sussex PowerPoint Template for Internal use - Presentations</dc:title>
  <dc:creator>KAZIG, Louisa (NHS SUSSEX INTEGRATED CARE BOARD)</dc:creator>
  <cp:lastModifiedBy>BAMFORTH, Dawn (NHS SUSSEX INTEGRATED CARE BOARD)</cp:lastModifiedBy>
  <cp:revision>3</cp:revision>
  <dcterms:created xsi:type="dcterms:W3CDTF">2023-10-16T13:22:50Z</dcterms:created>
  <dcterms:modified xsi:type="dcterms:W3CDTF">2024-07-02T13:59:36Z</dcterms:modified>
</cp:coreProperties>
</file>