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7" r:id="rId1"/>
  </p:sldMasterIdLst>
  <p:notesMasterIdLst>
    <p:notesMasterId r:id="rId20"/>
  </p:notesMasterIdLst>
  <p:handoutMasterIdLst>
    <p:handoutMasterId r:id="rId21"/>
  </p:handoutMasterIdLst>
  <p:sldIdLst>
    <p:sldId id="283" r:id="rId2"/>
    <p:sldId id="270" r:id="rId3"/>
    <p:sldId id="279" r:id="rId4"/>
    <p:sldId id="264" r:id="rId5"/>
    <p:sldId id="289" r:id="rId6"/>
    <p:sldId id="290" r:id="rId7"/>
    <p:sldId id="291" r:id="rId8"/>
    <p:sldId id="292" r:id="rId9"/>
    <p:sldId id="293" r:id="rId10"/>
    <p:sldId id="294" r:id="rId11"/>
    <p:sldId id="295" r:id="rId12"/>
    <p:sldId id="296" r:id="rId13"/>
    <p:sldId id="297" r:id="rId14"/>
    <p:sldId id="298" r:id="rId15"/>
    <p:sldId id="299" r:id="rId16"/>
    <p:sldId id="301" r:id="rId17"/>
    <p:sldId id="278" r:id="rId18"/>
    <p:sldId id="30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99"/>
    <a:srgbClr val="330072"/>
    <a:srgbClr val="AE2573"/>
    <a:srgbClr val="ED8B00"/>
    <a:srgbClr val="005EB8"/>
    <a:srgbClr val="0C9748"/>
    <a:srgbClr val="006848"/>
    <a:srgbClr val="E8EDEE"/>
    <a:srgbClr val="425563"/>
    <a:srgbClr val="BA0E8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14" autoAdjust="0"/>
    <p:restoredTop sz="87288" autoAdjust="0"/>
  </p:normalViewPr>
  <p:slideViewPr>
    <p:cSldViewPr snapToGrid="0" snapToObjects="1">
      <p:cViewPr varScale="1">
        <p:scale>
          <a:sx n="55" d="100"/>
          <a:sy n="55" d="100"/>
        </p:scale>
        <p:origin x="936" y="44"/>
      </p:cViewPr>
      <p:guideLst>
        <p:guide pos="3840"/>
        <p:guide orient="horz" pos="216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13A78E-8DFE-5BF1-3289-D5D468BB8D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C2CA414-5516-464D-5097-49B5211329B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35873-C40A-4B7E-9F0E-A3C0D0D280EA}" type="datetimeFigureOut">
              <a:rPr lang="en-GB" smtClean="0"/>
              <a:t>09/06/2026</a:t>
            </a:fld>
            <a:endParaRPr lang="en-GB"/>
          </a:p>
        </p:txBody>
      </p:sp>
      <p:sp>
        <p:nvSpPr>
          <p:cNvPr id="4" name="Footer Placeholder 3">
            <a:extLst>
              <a:ext uri="{FF2B5EF4-FFF2-40B4-BE49-F238E27FC236}">
                <a16:creationId xmlns:a16="http://schemas.microsoft.com/office/drawing/2014/main" id="{7B168E68-616B-4933-3745-9189CFEAE7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5E07839-FDD7-EE22-6345-51FE9BB83F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773EAA-3446-4CCE-9B92-D54C43A8BA77}" type="slidenum">
              <a:rPr lang="en-GB" smtClean="0"/>
              <a:t>‹#›</a:t>
            </a:fld>
            <a:endParaRPr lang="en-GB"/>
          </a:p>
        </p:txBody>
      </p:sp>
    </p:spTree>
    <p:extLst>
      <p:ext uri="{BB962C8B-B14F-4D97-AF65-F5344CB8AC3E}">
        <p14:creationId xmlns:p14="http://schemas.microsoft.com/office/powerpoint/2010/main" val="23841466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436D65-156F-4E10-84BA-25BFE2A0714E}" type="datetimeFigureOut">
              <a:rPr lang="en-GB" smtClean="0"/>
              <a:t>09/06/2026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02E84-F315-4273-8F12-98B20DD501BC}" type="slidenum">
              <a:rPr lang="en-GB" smtClean="0"/>
              <a:t>‹#›</a:t>
            </a:fld>
            <a:endParaRPr lang="en-GB"/>
          </a:p>
        </p:txBody>
      </p:sp>
    </p:spTree>
    <p:extLst>
      <p:ext uri="{BB962C8B-B14F-4D97-AF65-F5344CB8AC3E}">
        <p14:creationId xmlns:p14="http://schemas.microsoft.com/office/powerpoint/2010/main" val="5294662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Most patients will naturally follow the GP practice page</a:t>
            </a:r>
            <a:r>
              <a:rPr lang="en-GB" dirty="0"/>
              <a:t>, not the PPG. So what can you offer that they can’t?</a:t>
            </a:r>
            <a:br>
              <a:rPr lang="en-GB" dirty="0"/>
            </a:br>
            <a:r>
              <a:rPr lang="en-GB" sz="1200" dirty="0"/>
              <a:t>Strengthening the patient voice – surveys, feedback, engagement opportunities (something the practice often can’t do as openly/not a priority)</a:t>
            </a:r>
          </a:p>
          <a:p>
            <a:r>
              <a:rPr lang="en-GB" sz="1200" dirty="0"/>
              <a:t>Community connection – sharing local wellbeing activities, support groups, events (PPG is a bridge between practice and community)</a:t>
            </a:r>
          </a:p>
          <a:p>
            <a:r>
              <a:rPr lang="en-GB" sz="1200" dirty="0"/>
              <a:t>Broadening PPG membership – lower effort alternative to stay informed or contribute as a PPG member</a:t>
            </a:r>
          </a:p>
          <a:p>
            <a:endParaRPr lang="en-GB" sz="1200" dirty="0"/>
          </a:p>
          <a:p>
            <a:r>
              <a:rPr lang="en-GB" sz="1200" dirty="0"/>
              <a:t>A great example is Little Common and Old Town Surgery and the difference between their surgery page and the PPG. Surgery is focused more on operational information (opening hours, IT issues, health conditions, new/changing services, practice updates) and the PPG page shares events, surveys, volunteering opportunities, wider support services.</a:t>
            </a:r>
          </a:p>
        </p:txBody>
      </p:sp>
      <p:sp>
        <p:nvSpPr>
          <p:cNvPr id="4" name="Slide Number Placeholder 3"/>
          <p:cNvSpPr>
            <a:spLocks noGrp="1"/>
          </p:cNvSpPr>
          <p:nvPr>
            <p:ph type="sldNum" sz="quarter" idx="5"/>
          </p:nvPr>
        </p:nvSpPr>
        <p:spPr/>
        <p:txBody>
          <a:bodyPr/>
          <a:lstStyle/>
          <a:p>
            <a:fld id="{75702E84-F315-4273-8F12-98B20DD501BC}" type="slidenum">
              <a:rPr lang="en-GB" smtClean="0"/>
              <a:t>5</a:t>
            </a:fld>
            <a:endParaRPr lang="en-GB"/>
          </a:p>
        </p:txBody>
      </p:sp>
    </p:spTree>
    <p:extLst>
      <p:ext uri="{BB962C8B-B14F-4D97-AF65-F5344CB8AC3E}">
        <p14:creationId xmlns:p14="http://schemas.microsoft.com/office/powerpoint/2010/main" val="3084093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0EEBA-FF13-04DF-E8D0-7143265E2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17D083-8DAA-520A-BB54-7BBD21EAB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B5D4F-6079-F013-DD90-F952E37215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Don’t feel pressure to be on Facebook just because others are</a:t>
            </a:r>
            <a:endParaRPr lang="en-GB" sz="1200" dirty="0"/>
          </a:p>
          <a:p>
            <a:endParaRPr lang="en-GB" sz="1200" dirty="0"/>
          </a:p>
        </p:txBody>
      </p:sp>
      <p:sp>
        <p:nvSpPr>
          <p:cNvPr id="4" name="Slide Number Placeholder 3">
            <a:extLst>
              <a:ext uri="{FF2B5EF4-FFF2-40B4-BE49-F238E27FC236}">
                <a16:creationId xmlns:a16="http://schemas.microsoft.com/office/drawing/2014/main" id="{592F346D-98F4-026D-6698-1A68E10D444F}"/>
              </a:ext>
            </a:extLst>
          </p:cNvPr>
          <p:cNvSpPr>
            <a:spLocks noGrp="1"/>
          </p:cNvSpPr>
          <p:nvPr>
            <p:ph type="sldNum" sz="quarter" idx="5"/>
          </p:nvPr>
        </p:nvSpPr>
        <p:spPr/>
        <p:txBody>
          <a:bodyPr/>
          <a:lstStyle/>
          <a:p>
            <a:fld id="{75702E84-F315-4273-8F12-98B20DD501BC}" type="slidenum">
              <a:rPr lang="en-GB" smtClean="0"/>
              <a:t>6</a:t>
            </a:fld>
            <a:endParaRPr lang="en-GB"/>
          </a:p>
        </p:txBody>
      </p:sp>
    </p:spTree>
    <p:extLst>
      <p:ext uri="{BB962C8B-B14F-4D97-AF65-F5344CB8AC3E}">
        <p14:creationId xmlns:p14="http://schemas.microsoft.com/office/powerpoint/2010/main" val="3917374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7E768-D2C3-4868-5A34-10996CF3D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7AA9BF-2A62-AA03-DB9E-953CB24A1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8B454C-CF46-816E-0F84-54924F67E66D}"/>
              </a:ext>
            </a:extLst>
          </p:cNvPr>
          <p:cNvSpPr>
            <a:spLocks noGrp="1"/>
          </p:cNvSpPr>
          <p:nvPr>
            <p:ph type="body" idx="1"/>
          </p:nvPr>
        </p:nvSpPr>
        <p:spPr/>
        <p:txBody>
          <a:bodyPr/>
          <a:lstStyle/>
          <a:p>
            <a:r>
              <a:rPr lang="en-GB" dirty="0"/>
              <a:t>A group can work </a:t>
            </a:r>
            <a:r>
              <a:rPr lang="en-GB" b="1" dirty="0"/>
              <a:t>later</a:t>
            </a:r>
            <a:r>
              <a:rPr lang="en-GB" dirty="0"/>
              <a:t>, if:</a:t>
            </a:r>
          </a:p>
          <a:p>
            <a:r>
              <a:rPr lang="en-GB" dirty="0"/>
              <a:t>The PPG is active and confident</a:t>
            </a:r>
          </a:p>
          <a:p>
            <a:r>
              <a:rPr lang="en-GB" dirty="0"/>
              <a:t>Members want </a:t>
            </a:r>
            <a:r>
              <a:rPr lang="en-GB" b="1" dirty="0"/>
              <a:t>discussion and ideas</a:t>
            </a:r>
            <a:endParaRPr lang="en-GB" dirty="0"/>
          </a:p>
          <a:p>
            <a:r>
              <a:rPr lang="en-GB" dirty="0"/>
              <a:t>Clear moderation is in place</a:t>
            </a:r>
          </a:p>
          <a:p>
            <a:r>
              <a:rPr lang="en-GB" dirty="0"/>
              <a:t>Time is available to manage conversations</a:t>
            </a:r>
          </a:p>
          <a:p>
            <a:r>
              <a:rPr lang="en-GB" dirty="0"/>
              <a:t>I’ll talk about other ways you can use Facebook groups later without setting up your own</a:t>
            </a:r>
          </a:p>
          <a:p>
            <a:endParaRPr lang="en-GB" sz="1200" dirty="0"/>
          </a:p>
        </p:txBody>
      </p:sp>
      <p:sp>
        <p:nvSpPr>
          <p:cNvPr id="4" name="Slide Number Placeholder 3">
            <a:extLst>
              <a:ext uri="{FF2B5EF4-FFF2-40B4-BE49-F238E27FC236}">
                <a16:creationId xmlns:a16="http://schemas.microsoft.com/office/drawing/2014/main" id="{64EC637B-2AFD-F004-28A9-C2D668DCF5CC}"/>
              </a:ext>
            </a:extLst>
          </p:cNvPr>
          <p:cNvSpPr>
            <a:spLocks noGrp="1"/>
          </p:cNvSpPr>
          <p:nvPr>
            <p:ph type="sldNum" sz="quarter" idx="5"/>
          </p:nvPr>
        </p:nvSpPr>
        <p:spPr/>
        <p:txBody>
          <a:bodyPr/>
          <a:lstStyle/>
          <a:p>
            <a:fld id="{75702E84-F315-4273-8F12-98B20DD501BC}" type="slidenum">
              <a:rPr lang="en-GB" smtClean="0"/>
              <a:t>7</a:t>
            </a:fld>
            <a:endParaRPr lang="en-GB"/>
          </a:p>
        </p:txBody>
      </p:sp>
    </p:spTree>
    <p:extLst>
      <p:ext uri="{BB962C8B-B14F-4D97-AF65-F5344CB8AC3E}">
        <p14:creationId xmlns:p14="http://schemas.microsoft.com/office/powerpoint/2010/main" val="2597276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4031B-FAE7-6103-D1E2-263C73A4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552654-9E21-9C3D-F53F-686FDD0F76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E144A-5B2F-53CE-D79B-567322A28C8E}"/>
              </a:ext>
            </a:extLst>
          </p:cNvPr>
          <p:cNvSpPr>
            <a:spLocks noGrp="1"/>
          </p:cNvSpPr>
          <p:nvPr>
            <p:ph type="body" idx="1"/>
          </p:nvPr>
        </p:nvSpPr>
        <p:spPr/>
        <p:txBody>
          <a:bodyPr/>
          <a:lstStyle/>
          <a:p>
            <a:r>
              <a:rPr lang="en-GB" dirty="0"/>
              <a:t>I’ve purposely not included too many screenshots for ‘how to’ as this process changes regularly, but the Facebook/Meta help pages are always up to date</a:t>
            </a:r>
          </a:p>
        </p:txBody>
      </p:sp>
      <p:sp>
        <p:nvSpPr>
          <p:cNvPr id="4" name="Slide Number Placeholder 3">
            <a:extLst>
              <a:ext uri="{FF2B5EF4-FFF2-40B4-BE49-F238E27FC236}">
                <a16:creationId xmlns:a16="http://schemas.microsoft.com/office/drawing/2014/main" id="{C7BDBF8F-D5A7-0383-C200-0CDE397C3C15}"/>
              </a:ext>
            </a:extLst>
          </p:cNvPr>
          <p:cNvSpPr>
            <a:spLocks noGrp="1"/>
          </p:cNvSpPr>
          <p:nvPr>
            <p:ph type="sldNum" sz="quarter" idx="5"/>
          </p:nvPr>
        </p:nvSpPr>
        <p:spPr/>
        <p:txBody>
          <a:bodyPr/>
          <a:lstStyle/>
          <a:p>
            <a:fld id="{75702E84-F315-4273-8F12-98B20DD501BC}" type="slidenum">
              <a:rPr lang="en-GB" smtClean="0"/>
              <a:t>8</a:t>
            </a:fld>
            <a:endParaRPr lang="en-GB"/>
          </a:p>
        </p:txBody>
      </p:sp>
    </p:spTree>
    <p:extLst>
      <p:ext uri="{BB962C8B-B14F-4D97-AF65-F5344CB8AC3E}">
        <p14:creationId xmlns:p14="http://schemas.microsoft.com/office/powerpoint/2010/main" val="1334388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A55A5-69FE-39B2-F8DC-343A879E0F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B7888-1559-B4C6-ED15-6DD77BB656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2EFC4-1BC0-BAC1-F0FD-BC9AB22560B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CFA8B46-2FD1-BDED-873A-FDA686667ECA}"/>
              </a:ext>
            </a:extLst>
          </p:cNvPr>
          <p:cNvSpPr>
            <a:spLocks noGrp="1"/>
          </p:cNvSpPr>
          <p:nvPr>
            <p:ph type="sldNum" sz="quarter" idx="5"/>
          </p:nvPr>
        </p:nvSpPr>
        <p:spPr/>
        <p:txBody>
          <a:bodyPr/>
          <a:lstStyle/>
          <a:p>
            <a:fld id="{75702E84-F315-4273-8F12-98B20DD501BC}" type="slidenum">
              <a:rPr lang="en-GB" smtClean="0"/>
              <a:t>9</a:t>
            </a:fld>
            <a:endParaRPr lang="en-GB"/>
          </a:p>
        </p:txBody>
      </p:sp>
    </p:spTree>
    <p:extLst>
      <p:ext uri="{BB962C8B-B14F-4D97-AF65-F5344CB8AC3E}">
        <p14:creationId xmlns:p14="http://schemas.microsoft.com/office/powerpoint/2010/main" val="3391483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037BB-1410-7672-E6FB-21D5B680C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9440F2-22E1-6C56-1EA7-7738529A42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C9468-8DC6-F3E0-1103-B43A2FDA8DB6}"/>
              </a:ext>
            </a:extLst>
          </p:cNvPr>
          <p:cNvSpPr>
            <a:spLocks noGrp="1"/>
          </p:cNvSpPr>
          <p:nvPr>
            <p:ph type="body" idx="1"/>
          </p:nvPr>
        </p:nvSpPr>
        <p:spPr/>
        <p:txBody>
          <a:bodyPr/>
          <a:lstStyle/>
          <a:p>
            <a:r>
              <a:rPr lang="en-GB" dirty="0"/>
              <a:t>Responding to comments or messages is really important to give your page value and credibility. However, I recognise this can be worrying or seen as an extra job to do. Here are some tips and reassurances.</a:t>
            </a:r>
          </a:p>
        </p:txBody>
      </p:sp>
      <p:sp>
        <p:nvSpPr>
          <p:cNvPr id="4" name="Slide Number Placeholder 3">
            <a:extLst>
              <a:ext uri="{FF2B5EF4-FFF2-40B4-BE49-F238E27FC236}">
                <a16:creationId xmlns:a16="http://schemas.microsoft.com/office/drawing/2014/main" id="{47B05FCF-616C-E55E-F990-BA757DBF5BF6}"/>
              </a:ext>
            </a:extLst>
          </p:cNvPr>
          <p:cNvSpPr>
            <a:spLocks noGrp="1"/>
          </p:cNvSpPr>
          <p:nvPr>
            <p:ph type="sldNum" sz="quarter" idx="5"/>
          </p:nvPr>
        </p:nvSpPr>
        <p:spPr/>
        <p:txBody>
          <a:bodyPr/>
          <a:lstStyle/>
          <a:p>
            <a:fld id="{75702E84-F315-4273-8F12-98B20DD501BC}" type="slidenum">
              <a:rPr lang="en-GB" smtClean="0"/>
              <a:t>10</a:t>
            </a:fld>
            <a:endParaRPr lang="en-GB"/>
          </a:p>
        </p:txBody>
      </p:sp>
    </p:spTree>
    <p:extLst>
      <p:ext uri="{BB962C8B-B14F-4D97-AF65-F5344CB8AC3E}">
        <p14:creationId xmlns:p14="http://schemas.microsoft.com/office/powerpoint/2010/main" val="2409165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9B97-55F7-4FA3-E67A-3707EE0593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F4B00-6F24-80A0-59D7-AFEB2E9808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44BEA-433A-D3A9-F71E-DBD4ED8CBCD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85264E-B7CC-5830-33BD-51B18C5FCFF5}"/>
              </a:ext>
            </a:extLst>
          </p:cNvPr>
          <p:cNvSpPr>
            <a:spLocks noGrp="1"/>
          </p:cNvSpPr>
          <p:nvPr>
            <p:ph type="sldNum" sz="quarter" idx="5"/>
          </p:nvPr>
        </p:nvSpPr>
        <p:spPr/>
        <p:txBody>
          <a:bodyPr/>
          <a:lstStyle/>
          <a:p>
            <a:fld id="{75702E84-F315-4273-8F12-98B20DD501BC}" type="slidenum">
              <a:rPr lang="en-GB" smtClean="0"/>
              <a:t>11</a:t>
            </a:fld>
            <a:endParaRPr lang="en-GB"/>
          </a:p>
        </p:txBody>
      </p:sp>
    </p:spTree>
    <p:extLst>
      <p:ext uri="{BB962C8B-B14F-4D97-AF65-F5344CB8AC3E}">
        <p14:creationId xmlns:p14="http://schemas.microsoft.com/office/powerpoint/2010/main" val="2376576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5CC3C-ACC5-C3FC-E9CD-CB23F4DE01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183EF-D791-C860-2241-FA5EC76FC2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AAAE42-69BA-0AEA-9050-779A411C96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0C93E7-C8E0-1BBB-9315-753E99D9DFDA}"/>
              </a:ext>
            </a:extLst>
          </p:cNvPr>
          <p:cNvSpPr>
            <a:spLocks noGrp="1"/>
          </p:cNvSpPr>
          <p:nvPr>
            <p:ph type="sldNum" sz="quarter" idx="5"/>
          </p:nvPr>
        </p:nvSpPr>
        <p:spPr/>
        <p:txBody>
          <a:bodyPr/>
          <a:lstStyle/>
          <a:p>
            <a:fld id="{75702E84-F315-4273-8F12-98B20DD501BC}" type="slidenum">
              <a:rPr lang="en-GB" smtClean="0"/>
              <a:t>12</a:t>
            </a:fld>
            <a:endParaRPr lang="en-GB"/>
          </a:p>
        </p:txBody>
      </p:sp>
    </p:spTree>
    <p:extLst>
      <p:ext uri="{BB962C8B-B14F-4D97-AF65-F5344CB8AC3E}">
        <p14:creationId xmlns:p14="http://schemas.microsoft.com/office/powerpoint/2010/main" val="2276614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09D99-BEA7-E4C0-9C67-8C995C220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0F2CC0-39F4-379C-5EEC-21B83D5CE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03948-916F-9C1C-28AB-6D7A4B8EF3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DFB9524-5FE1-E363-D6AC-A14203490100}"/>
              </a:ext>
            </a:extLst>
          </p:cNvPr>
          <p:cNvSpPr>
            <a:spLocks noGrp="1"/>
          </p:cNvSpPr>
          <p:nvPr>
            <p:ph type="sldNum" sz="quarter" idx="5"/>
          </p:nvPr>
        </p:nvSpPr>
        <p:spPr/>
        <p:txBody>
          <a:bodyPr/>
          <a:lstStyle/>
          <a:p>
            <a:fld id="{75702E84-F315-4273-8F12-98B20DD501BC}" type="slidenum">
              <a:rPr lang="en-GB" smtClean="0"/>
              <a:t>13</a:t>
            </a:fld>
            <a:endParaRPr lang="en-GB"/>
          </a:p>
        </p:txBody>
      </p:sp>
    </p:spTree>
    <p:extLst>
      <p:ext uri="{BB962C8B-B14F-4D97-AF65-F5344CB8AC3E}">
        <p14:creationId xmlns:p14="http://schemas.microsoft.com/office/powerpoint/2010/main" val="2001061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F2F60-7C64-0F87-D43F-3BE6E20DE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6F4B9B-9167-AA4F-1B8D-7D40DD68FE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55549-7D6C-3115-99E6-AB4A0560D1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FA9046-AFE6-4910-67E7-E4BCCF8BC495}"/>
              </a:ext>
            </a:extLst>
          </p:cNvPr>
          <p:cNvSpPr>
            <a:spLocks noGrp="1"/>
          </p:cNvSpPr>
          <p:nvPr>
            <p:ph type="sldNum" sz="quarter" idx="5"/>
          </p:nvPr>
        </p:nvSpPr>
        <p:spPr/>
        <p:txBody>
          <a:bodyPr/>
          <a:lstStyle/>
          <a:p>
            <a:fld id="{75702E84-F315-4273-8F12-98B20DD501BC}" type="slidenum">
              <a:rPr lang="en-GB" smtClean="0"/>
              <a:t>14</a:t>
            </a:fld>
            <a:endParaRPr lang="en-GB"/>
          </a:p>
        </p:txBody>
      </p:sp>
    </p:spTree>
    <p:extLst>
      <p:ext uri="{BB962C8B-B14F-4D97-AF65-F5344CB8AC3E}">
        <p14:creationId xmlns:p14="http://schemas.microsoft.com/office/powerpoint/2010/main" val="4213560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5C280-DE72-EA5F-94A2-F431A88F1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EA27E-77EF-DB52-E448-B4928E83E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E802F-D820-70C3-31AD-D7E2ED2F5A6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3850965-C9D5-7582-4519-7E9388A37D04}"/>
              </a:ext>
            </a:extLst>
          </p:cNvPr>
          <p:cNvSpPr>
            <a:spLocks noGrp="1"/>
          </p:cNvSpPr>
          <p:nvPr>
            <p:ph type="sldNum" sz="quarter" idx="5"/>
          </p:nvPr>
        </p:nvSpPr>
        <p:spPr/>
        <p:txBody>
          <a:bodyPr/>
          <a:lstStyle/>
          <a:p>
            <a:fld id="{75702E84-F315-4273-8F12-98B20DD501BC}" type="slidenum">
              <a:rPr lang="en-GB" smtClean="0"/>
              <a:t>15</a:t>
            </a:fld>
            <a:endParaRPr lang="en-GB"/>
          </a:p>
        </p:txBody>
      </p:sp>
    </p:spTree>
    <p:extLst>
      <p:ext uri="{BB962C8B-B14F-4D97-AF65-F5344CB8AC3E}">
        <p14:creationId xmlns:p14="http://schemas.microsoft.com/office/powerpoint/2010/main" val="3152339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91395C2-414A-B5FE-0985-168E13D087DA}"/>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0" name="Date Placeholder 3">
            <a:extLst>
              <a:ext uri="{FF2B5EF4-FFF2-40B4-BE49-F238E27FC236}">
                <a16:creationId xmlns:a16="http://schemas.microsoft.com/office/drawing/2014/main" id="{2BB357BD-B8A6-2282-E9AD-F10155687A22}"/>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3AC2FD-DE6B-474D-9BB5-424313F9BB9B}" type="datetime1">
              <a:rPr lang="en-GB" smtClean="0"/>
              <a:t>09/06/2026</a:t>
            </a:fld>
            <a:endParaRPr lang="en-GB"/>
          </a:p>
        </p:txBody>
      </p:sp>
      <p:sp>
        <p:nvSpPr>
          <p:cNvPr id="11" name="Footer Placeholder 4">
            <a:extLst>
              <a:ext uri="{FF2B5EF4-FFF2-40B4-BE49-F238E27FC236}">
                <a16:creationId xmlns:a16="http://schemas.microsoft.com/office/drawing/2014/main" id="{6667BB9E-01C2-05AF-A8F9-69CE60519F75}"/>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12" name="Slide Number Placeholder 5">
            <a:extLst>
              <a:ext uri="{FF2B5EF4-FFF2-40B4-BE49-F238E27FC236}">
                <a16:creationId xmlns:a16="http://schemas.microsoft.com/office/drawing/2014/main" id="{9988B2E8-0CE9-C663-025B-847F6E4F41F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4" name="Graphic 13">
            <a:extLst>
              <a:ext uri="{FF2B5EF4-FFF2-40B4-BE49-F238E27FC236}">
                <a16:creationId xmlns:a16="http://schemas.microsoft.com/office/drawing/2014/main" id="{B503176B-666B-4251-7B2E-AC7395C77E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
        <p:nvSpPr>
          <p:cNvPr id="16" name="Text Placeholder 15">
            <a:extLst>
              <a:ext uri="{FF2B5EF4-FFF2-40B4-BE49-F238E27FC236}">
                <a16:creationId xmlns:a16="http://schemas.microsoft.com/office/drawing/2014/main" id="{CFF4FD61-8301-E438-A708-3BCDCC69EEA8}"/>
              </a:ext>
            </a:extLst>
          </p:cNvPr>
          <p:cNvSpPr>
            <a:spLocks noGrp="1"/>
          </p:cNvSpPr>
          <p:nvPr>
            <p:ph type="body" sz="quarter" idx="10"/>
          </p:nvPr>
        </p:nvSpPr>
        <p:spPr>
          <a:xfrm>
            <a:off x="341313" y="1333500"/>
            <a:ext cx="11509376" cy="459105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592773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whit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91395C2-414A-B5FE-0985-168E13D087DA}"/>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0" name="Date Placeholder 3">
            <a:extLst>
              <a:ext uri="{FF2B5EF4-FFF2-40B4-BE49-F238E27FC236}">
                <a16:creationId xmlns:a16="http://schemas.microsoft.com/office/drawing/2014/main" id="{2BB357BD-B8A6-2282-E9AD-F10155687A22}"/>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3AC2FD-DE6B-474D-9BB5-424313F9BB9B}" type="datetime1">
              <a:rPr lang="en-GB" smtClean="0"/>
              <a:t>09/06/2026</a:t>
            </a:fld>
            <a:endParaRPr lang="en-GB"/>
          </a:p>
        </p:txBody>
      </p:sp>
      <p:sp>
        <p:nvSpPr>
          <p:cNvPr id="11" name="Footer Placeholder 4">
            <a:extLst>
              <a:ext uri="{FF2B5EF4-FFF2-40B4-BE49-F238E27FC236}">
                <a16:creationId xmlns:a16="http://schemas.microsoft.com/office/drawing/2014/main" id="{6667BB9E-01C2-05AF-A8F9-69CE60519F75}"/>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12" name="Slide Number Placeholder 5">
            <a:extLst>
              <a:ext uri="{FF2B5EF4-FFF2-40B4-BE49-F238E27FC236}">
                <a16:creationId xmlns:a16="http://schemas.microsoft.com/office/drawing/2014/main" id="{9988B2E8-0CE9-C663-025B-847F6E4F41F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4" name="Graphic 13">
            <a:extLst>
              <a:ext uri="{FF2B5EF4-FFF2-40B4-BE49-F238E27FC236}">
                <a16:creationId xmlns:a16="http://schemas.microsoft.com/office/drawing/2014/main" id="{B503176B-666B-4251-7B2E-AC7395C77E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
        <p:nvSpPr>
          <p:cNvPr id="16" name="Text Placeholder 15">
            <a:extLst>
              <a:ext uri="{FF2B5EF4-FFF2-40B4-BE49-F238E27FC236}">
                <a16:creationId xmlns:a16="http://schemas.microsoft.com/office/drawing/2014/main" id="{CFF4FD61-8301-E438-A708-3BCDCC69EEA8}"/>
              </a:ext>
            </a:extLst>
          </p:cNvPr>
          <p:cNvSpPr>
            <a:spLocks noGrp="1"/>
          </p:cNvSpPr>
          <p:nvPr>
            <p:ph type="body" sz="quarter" idx="10"/>
          </p:nvPr>
        </p:nvSpPr>
        <p:spPr>
          <a:xfrm>
            <a:off x="341313" y="1333500"/>
            <a:ext cx="11509376" cy="459105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23395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blue">
    <p:bg>
      <p:bgPr>
        <a:solidFill>
          <a:schemeClr val="accent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91395C2-414A-B5FE-0985-168E13D087DA}"/>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solidFill>
                  <a:schemeClr val="bg1"/>
                </a:solidFill>
              </a:defRPr>
            </a:lvl1pPr>
          </a:lstStyle>
          <a:p>
            <a:r>
              <a:rPr lang="en-GB" dirty="0"/>
              <a:t>Click to edit master title style</a:t>
            </a:r>
          </a:p>
        </p:txBody>
      </p:sp>
      <p:sp>
        <p:nvSpPr>
          <p:cNvPr id="10" name="Date Placeholder 3">
            <a:extLst>
              <a:ext uri="{FF2B5EF4-FFF2-40B4-BE49-F238E27FC236}">
                <a16:creationId xmlns:a16="http://schemas.microsoft.com/office/drawing/2014/main" id="{2BB357BD-B8A6-2282-E9AD-F10155687A22}"/>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bg1"/>
                </a:solidFill>
              </a:defRPr>
            </a:lvl1pPr>
          </a:lstStyle>
          <a:p>
            <a:fld id="{EA3AC2FD-DE6B-474D-9BB5-424313F9BB9B}" type="datetime1">
              <a:rPr lang="en-GB" smtClean="0"/>
              <a:pPr/>
              <a:t>09/06/2026</a:t>
            </a:fld>
            <a:endParaRPr lang="en-GB"/>
          </a:p>
        </p:txBody>
      </p:sp>
      <p:sp>
        <p:nvSpPr>
          <p:cNvPr id="11" name="Footer Placeholder 4">
            <a:extLst>
              <a:ext uri="{FF2B5EF4-FFF2-40B4-BE49-F238E27FC236}">
                <a16:creationId xmlns:a16="http://schemas.microsoft.com/office/drawing/2014/main" id="{6667BB9E-01C2-05AF-A8F9-69CE60519F75}"/>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GB" dirty="0"/>
          </a:p>
        </p:txBody>
      </p:sp>
      <p:sp>
        <p:nvSpPr>
          <p:cNvPr id="12" name="Slide Number Placeholder 5">
            <a:extLst>
              <a:ext uri="{FF2B5EF4-FFF2-40B4-BE49-F238E27FC236}">
                <a16:creationId xmlns:a16="http://schemas.microsoft.com/office/drawing/2014/main" id="{9988B2E8-0CE9-C663-025B-847F6E4F41F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bg1"/>
                </a:solidFill>
              </a:defRPr>
            </a:lvl1pPr>
          </a:lstStyle>
          <a:p>
            <a:fld id="{A9F42741-C429-438F-B922-364BEB2B4DE9}" type="slidenum">
              <a:rPr lang="en-GB" smtClean="0"/>
              <a:pPr/>
              <a:t>‹#›</a:t>
            </a:fld>
            <a:endParaRPr lang="en-GB"/>
          </a:p>
        </p:txBody>
      </p:sp>
      <p:pic>
        <p:nvPicPr>
          <p:cNvPr id="14" name="Graphic 13">
            <a:extLst>
              <a:ext uri="{FF2B5EF4-FFF2-40B4-BE49-F238E27FC236}">
                <a16:creationId xmlns:a16="http://schemas.microsoft.com/office/drawing/2014/main" id="{B503176B-666B-4251-7B2E-AC7395C77E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
        <p:nvSpPr>
          <p:cNvPr id="16" name="Text Placeholder 15">
            <a:extLst>
              <a:ext uri="{FF2B5EF4-FFF2-40B4-BE49-F238E27FC236}">
                <a16:creationId xmlns:a16="http://schemas.microsoft.com/office/drawing/2014/main" id="{CFF4FD61-8301-E438-A708-3BCDCC69EEA8}"/>
              </a:ext>
            </a:extLst>
          </p:cNvPr>
          <p:cNvSpPr>
            <a:spLocks noGrp="1"/>
          </p:cNvSpPr>
          <p:nvPr>
            <p:ph type="body" sz="quarter" idx="10"/>
          </p:nvPr>
        </p:nvSpPr>
        <p:spPr>
          <a:xfrm>
            <a:off x="341313" y="1333500"/>
            <a:ext cx="11509376" cy="4591050"/>
          </a:xfrm>
        </p:spPr>
        <p:txBody>
          <a:bodyPr>
            <a:noAutofit/>
          </a:bodyPr>
          <a:lstStyle>
            <a:lvl1pPr>
              <a:lnSpc>
                <a:spcPct val="100000"/>
              </a:lnSpc>
              <a:buClr>
                <a:schemeClr val="bg1"/>
              </a:buClr>
              <a:defRPr>
                <a:solidFill>
                  <a:schemeClr val="bg1"/>
                </a:solidFill>
              </a:defRPr>
            </a:lvl1pPr>
            <a:lvl2pPr>
              <a:lnSpc>
                <a:spcPct val="100000"/>
              </a:lnSpc>
              <a:buClr>
                <a:schemeClr val="bg1"/>
              </a:buClr>
              <a:defRPr>
                <a:solidFill>
                  <a:schemeClr val="bg1"/>
                </a:solidFill>
              </a:defRPr>
            </a:lvl2pPr>
            <a:lvl3pPr>
              <a:lnSpc>
                <a:spcPct val="100000"/>
              </a:lnSpc>
              <a:buClr>
                <a:schemeClr val="bg1"/>
              </a:buClr>
              <a:defRPr>
                <a:solidFill>
                  <a:schemeClr val="bg1"/>
                </a:solidFill>
              </a:defRPr>
            </a:lvl3pPr>
            <a:lvl4pPr>
              <a:lnSpc>
                <a:spcPct val="100000"/>
              </a:lnSpc>
              <a:buClr>
                <a:schemeClr val="bg1"/>
              </a:buClr>
              <a:defRPr>
                <a:solidFill>
                  <a:schemeClr val="bg1"/>
                </a:solidFill>
              </a:defRPr>
            </a:lvl4pPr>
            <a:lvl5pPr>
              <a:lnSpc>
                <a:spcPct val="100000"/>
              </a:lnSpc>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97034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ith pictur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F700B6CA-F6E4-35EF-8415-D4202D4B11DD}"/>
              </a:ext>
            </a:extLst>
          </p:cNvPr>
          <p:cNvSpPr>
            <a:spLocks noGrp="1"/>
          </p:cNvSpPr>
          <p:nvPr>
            <p:ph type="title" hasCustomPrompt="1"/>
          </p:nvPr>
        </p:nvSpPr>
        <p:spPr>
          <a:xfrm>
            <a:off x="341644" y="373512"/>
            <a:ext cx="5754356" cy="1893437"/>
          </a:xfrm>
          <a:prstGeom prst="rect">
            <a:avLst/>
          </a:prstGeom>
        </p:spPr>
        <p:txBody>
          <a:bodyPr vert="horz" lIns="91440" tIns="45720" rIns="91440" bIns="45720" rtlCol="0" anchor="ctr">
            <a:noAutofit/>
          </a:bodyPr>
          <a:lstStyle/>
          <a:p>
            <a:r>
              <a:rPr lang="en-GB" dirty="0"/>
              <a:t>Click to edit master title style</a:t>
            </a:r>
          </a:p>
        </p:txBody>
      </p:sp>
      <p:sp>
        <p:nvSpPr>
          <p:cNvPr id="9" name="Text Placeholder 2">
            <a:extLst>
              <a:ext uri="{FF2B5EF4-FFF2-40B4-BE49-F238E27FC236}">
                <a16:creationId xmlns:a16="http://schemas.microsoft.com/office/drawing/2014/main" id="{85288677-AEA0-DD42-768A-F5D5866F5120}"/>
              </a:ext>
            </a:extLst>
          </p:cNvPr>
          <p:cNvSpPr>
            <a:spLocks noGrp="1"/>
          </p:cNvSpPr>
          <p:nvPr>
            <p:ph idx="1" hasCustomPrompt="1"/>
          </p:nvPr>
        </p:nvSpPr>
        <p:spPr>
          <a:xfrm>
            <a:off x="341644" y="2609850"/>
            <a:ext cx="5754356" cy="3333750"/>
          </a:xfrm>
          <a:prstGeom prst="rect">
            <a:avLst/>
          </a:prstGeom>
        </p:spPr>
        <p:txBody>
          <a:bodyPr vert="horz" lIns="91440" tIns="45720" rIns="91440" bIns="45720" rtlCol="0">
            <a:noAutofit/>
          </a:bodyPr>
          <a:lstStyle/>
          <a:p>
            <a:pPr lvl="0"/>
            <a:r>
              <a:rPr lang="en-GB" dirty="0"/>
              <a:t>Click to edit master text styles</a:t>
            </a:r>
          </a:p>
        </p:txBody>
      </p:sp>
      <p:sp>
        <p:nvSpPr>
          <p:cNvPr id="10" name="Date Placeholder 3">
            <a:extLst>
              <a:ext uri="{FF2B5EF4-FFF2-40B4-BE49-F238E27FC236}">
                <a16:creationId xmlns:a16="http://schemas.microsoft.com/office/drawing/2014/main" id="{4731D795-D855-4D56-74FC-BE609B720545}"/>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B166C5-F3AF-4181-9866-7640067A7E28}" type="datetime1">
              <a:rPr lang="en-GB" smtClean="0"/>
              <a:t>09/06/2026</a:t>
            </a:fld>
            <a:endParaRPr lang="en-GB"/>
          </a:p>
        </p:txBody>
      </p:sp>
      <p:sp>
        <p:nvSpPr>
          <p:cNvPr id="11" name="Footer Placeholder 4">
            <a:extLst>
              <a:ext uri="{FF2B5EF4-FFF2-40B4-BE49-F238E27FC236}">
                <a16:creationId xmlns:a16="http://schemas.microsoft.com/office/drawing/2014/main" id="{B4E6BE31-07BC-7948-0BBC-2AEE5B4E7B5D}"/>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2" name="Slide Number Placeholder 5">
            <a:extLst>
              <a:ext uri="{FF2B5EF4-FFF2-40B4-BE49-F238E27FC236}">
                <a16:creationId xmlns:a16="http://schemas.microsoft.com/office/drawing/2014/main" id="{BC9DC150-A82C-3E38-4D4A-2F0E11B6EFFC}"/>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sp>
        <p:nvSpPr>
          <p:cNvPr id="14" name="Picture Placeholder 13">
            <a:extLst>
              <a:ext uri="{FF2B5EF4-FFF2-40B4-BE49-F238E27FC236}">
                <a16:creationId xmlns:a16="http://schemas.microsoft.com/office/drawing/2014/main" id="{26B7E61E-508C-280B-66FA-7CD9AE6D9BFB}"/>
              </a:ext>
            </a:extLst>
          </p:cNvPr>
          <p:cNvSpPr>
            <a:spLocks noGrp="1"/>
          </p:cNvSpPr>
          <p:nvPr>
            <p:ph type="pic" sz="quarter" idx="10"/>
          </p:nvPr>
        </p:nvSpPr>
        <p:spPr>
          <a:xfrm>
            <a:off x="6438900" y="373063"/>
            <a:ext cx="5411788" cy="5570537"/>
          </a:xfrm>
        </p:spPr>
        <p:txBody>
          <a:bodyPr/>
          <a:lstStyle/>
          <a:p>
            <a:endParaRPr lang="en-GB"/>
          </a:p>
        </p:txBody>
      </p:sp>
      <p:pic>
        <p:nvPicPr>
          <p:cNvPr id="16" name="Graphic 15">
            <a:extLst>
              <a:ext uri="{FF2B5EF4-FFF2-40B4-BE49-F238E27FC236}">
                <a16:creationId xmlns:a16="http://schemas.microsoft.com/office/drawing/2014/main" id="{D9F8619E-D829-503C-CA73-08883E1696E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2193836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double paragraph">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F700B6CA-F6E4-35EF-8415-D4202D4B11DD}"/>
              </a:ext>
            </a:extLst>
          </p:cNvPr>
          <p:cNvSpPr>
            <a:spLocks noGrp="1"/>
          </p:cNvSpPr>
          <p:nvPr>
            <p:ph type="title" hasCustomPrompt="1"/>
          </p:nvPr>
        </p:nvSpPr>
        <p:spPr>
          <a:xfrm>
            <a:off x="341644" y="348563"/>
            <a:ext cx="11508712" cy="1893437"/>
          </a:xfrm>
          <a:prstGeom prst="rect">
            <a:avLst/>
          </a:prstGeom>
        </p:spPr>
        <p:txBody>
          <a:bodyPr vert="horz" lIns="91440" tIns="45720" rIns="91440" bIns="45720" rtlCol="0" anchor="ctr">
            <a:noAutofit/>
          </a:bodyPr>
          <a:lstStyle/>
          <a:p>
            <a:r>
              <a:rPr lang="en-GB" dirty="0"/>
              <a:t>Click to edit master title style</a:t>
            </a:r>
          </a:p>
        </p:txBody>
      </p:sp>
      <p:sp>
        <p:nvSpPr>
          <p:cNvPr id="9" name="Text Placeholder 2">
            <a:extLst>
              <a:ext uri="{FF2B5EF4-FFF2-40B4-BE49-F238E27FC236}">
                <a16:creationId xmlns:a16="http://schemas.microsoft.com/office/drawing/2014/main" id="{85288677-AEA0-DD42-768A-F5D5866F5120}"/>
              </a:ext>
            </a:extLst>
          </p:cNvPr>
          <p:cNvSpPr>
            <a:spLocks noGrp="1"/>
          </p:cNvSpPr>
          <p:nvPr>
            <p:ph idx="1" hasCustomPrompt="1"/>
          </p:nvPr>
        </p:nvSpPr>
        <p:spPr>
          <a:xfrm>
            <a:off x="341644" y="2609850"/>
            <a:ext cx="5282408" cy="3333750"/>
          </a:xfrm>
          <a:prstGeom prst="rect">
            <a:avLst/>
          </a:prstGeom>
        </p:spPr>
        <p:txBody>
          <a:bodyPr vert="horz" lIns="91440" tIns="45720" rIns="91440" bIns="45720" rtlCol="0">
            <a:noAutofit/>
          </a:bodyPr>
          <a:lstStyle/>
          <a:p>
            <a:pPr lvl="0"/>
            <a:r>
              <a:rPr lang="en-GB" dirty="0"/>
              <a:t>Click to edit master text styles</a:t>
            </a:r>
          </a:p>
        </p:txBody>
      </p:sp>
      <p:sp>
        <p:nvSpPr>
          <p:cNvPr id="10" name="Date Placeholder 3">
            <a:extLst>
              <a:ext uri="{FF2B5EF4-FFF2-40B4-BE49-F238E27FC236}">
                <a16:creationId xmlns:a16="http://schemas.microsoft.com/office/drawing/2014/main" id="{4731D795-D855-4D56-74FC-BE609B720545}"/>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B166C5-F3AF-4181-9866-7640067A7E28}" type="datetime1">
              <a:rPr lang="en-GB" smtClean="0"/>
              <a:t>09/06/2026</a:t>
            </a:fld>
            <a:endParaRPr lang="en-GB"/>
          </a:p>
        </p:txBody>
      </p:sp>
      <p:sp>
        <p:nvSpPr>
          <p:cNvPr id="11" name="Footer Placeholder 4">
            <a:extLst>
              <a:ext uri="{FF2B5EF4-FFF2-40B4-BE49-F238E27FC236}">
                <a16:creationId xmlns:a16="http://schemas.microsoft.com/office/drawing/2014/main" id="{B4E6BE31-07BC-7948-0BBC-2AEE5B4E7B5D}"/>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2" name="Slide Number Placeholder 5">
            <a:extLst>
              <a:ext uri="{FF2B5EF4-FFF2-40B4-BE49-F238E27FC236}">
                <a16:creationId xmlns:a16="http://schemas.microsoft.com/office/drawing/2014/main" id="{BC9DC150-A82C-3E38-4D4A-2F0E11B6EFFC}"/>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6" name="Graphic 15">
            <a:extLst>
              <a:ext uri="{FF2B5EF4-FFF2-40B4-BE49-F238E27FC236}">
                <a16:creationId xmlns:a16="http://schemas.microsoft.com/office/drawing/2014/main" id="{D9F8619E-D829-503C-CA73-08883E1696E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
        <p:nvSpPr>
          <p:cNvPr id="3" name="Text Placeholder 2">
            <a:extLst>
              <a:ext uri="{FF2B5EF4-FFF2-40B4-BE49-F238E27FC236}">
                <a16:creationId xmlns:a16="http://schemas.microsoft.com/office/drawing/2014/main" id="{A0B25E83-BD06-105B-4E97-B70A20A30EC6}"/>
              </a:ext>
            </a:extLst>
          </p:cNvPr>
          <p:cNvSpPr>
            <a:spLocks noGrp="1"/>
          </p:cNvSpPr>
          <p:nvPr>
            <p:ph idx="10" hasCustomPrompt="1"/>
          </p:nvPr>
        </p:nvSpPr>
        <p:spPr>
          <a:xfrm>
            <a:off x="6567948" y="2609850"/>
            <a:ext cx="5282408" cy="3333750"/>
          </a:xfrm>
          <a:prstGeom prst="rect">
            <a:avLst/>
          </a:prstGeom>
        </p:spPr>
        <p:txBody>
          <a:bodyPr vert="horz" lIns="91440" tIns="45720" rIns="91440" bIns="45720" rtlCol="0">
            <a:noAutofit/>
          </a:bodyPr>
          <a:lstStyle/>
          <a:p>
            <a:pPr lvl="0"/>
            <a:r>
              <a:rPr lang="en-GB" dirty="0"/>
              <a:t>Click to edit master text styles</a:t>
            </a:r>
          </a:p>
        </p:txBody>
      </p:sp>
    </p:spTree>
    <p:extLst>
      <p:ext uri="{BB962C8B-B14F-4D97-AF65-F5344CB8AC3E}">
        <p14:creationId xmlns:p14="http://schemas.microsoft.com/office/powerpoint/2010/main" val="1243643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ith icon">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5CF31B4-9D40-EF25-4E21-F86654907867}"/>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1" name="Date Placeholder 3">
            <a:extLst>
              <a:ext uri="{FF2B5EF4-FFF2-40B4-BE49-F238E27FC236}">
                <a16:creationId xmlns:a16="http://schemas.microsoft.com/office/drawing/2014/main" id="{7B0FDF22-D189-32EF-12BA-AE7652D97133}"/>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836B96-725A-486C-9ED4-7C0D58E89843}" type="datetime1">
              <a:rPr lang="en-GB" smtClean="0"/>
              <a:t>09/06/2026</a:t>
            </a:fld>
            <a:endParaRPr lang="en-GB"/>
          </a:p>
        </p:txBody>
      </p:sp>
      <p:sp>
        <p:nvSpPr>
          <p:cNvPr id="12" name="Footer Placeholder 4">
            <a:extLst>
              <a:ext uri="{FF2B5EF4-FFF2-40B4-BE49-F238E27FC236}">
                <a16:creationId xmlns:a16="http://schemas.microsoft.com/office/drawing/2014/main" id="{1165DB04-FF42-524B-CAF7-C85625596C8F}"/>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3" name="Slide Number Placeholder 5">
            <a:extLst>
              <a:ext uri="{FF2B5EF4-FFF2-40B4-BE49-F238E27FC236}">
                <a16:creationId xmlns:a16="http://schemas.microsoft.com/office/drawing/2014/main" id="{B18944D9-2EB1-711C-342C-573F586156D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5" name="Graphic 14">
            <a:extLst>
              <a:ext uri="{FF2B5EF4-FFF2-40B4-BE49-F238E27FC236}">
                <a16:creationId xmlns:a16="http://schemas.microsoft.com/office/drawing/2014/main" id="{E4E1D0D8-78F1-DD2E-70CC-2F19F9506289}"/>
              </a:ext>
            </a:extLst>
          </p:cNvPr>
          <p:cNvPicPr>
            <a:picLocks noChangeAspect="1"/>
          </p:cNvPicPr>
          <p:nvPr userDrawn="1"/>
        </p:nvPicPr>
        <p:blipFill>
          <a:blip r:embed="rId2"/>
          <a:srcRect/>
          <a:stretch/>
        </p:blipFill>
        <p:spPr>
          <a:xfrm>
            <a:off x="8238945" y="1872613"/>
            <a:ext cx="3523622" cy="3523622"/>
          </a:xfrm>
          <a:prstGeom prst="rect">
            <a:avLst/>
          </a:prstGeom>
        </p:spPr>
      </p:pic>
      <p:sp>
        <p:nvSpPr>
          <p:cNvPr id="17" name="Text Placeholder 16">
            <a:extLst>
              <a:ext uri="{FF2B5EF4-FFF2-40B4-BE49-F238E27FC236}">
                <a16:creationId xmlns:a16="http://schemas.microsoft.com/office/drawing/2014/main" id="{B7A7995E-B117-DC44-BAD1-B941D60CBAB1}"/>
              </a:ext>
            </a:extLst>
          </p:cNvPr>
          <p:cNvSpPr>
            <a:spLocks noGrp="1"/>
          </p:cNvSpPr>
          <p:nvPr>
            <p:ph type="body" sz="quarter" idx="10"/>
          </p:nvPr>
        </p:nvSpPr>
        <p:spPr>
          <a:xfrm>
            <a:off x="341313" y="2540001"/>
            <a:ext cx="7392987" cy="2856548"/>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Text Placeholder 18">
            <a:extLst>
              <a:ext uri="{FF2B5EF4-FFF2-40B4-BE49-F238E27FC236}">
                <a16:creationId xmlns:a16="http://schemas.microsoft.com/office/drawing/2014/main" id="{D8ED1069-3AD4-AB24-1950-B064279A5D1B}"/>
              </a:ext>
            </a:extLst>
          </p:cNvPr>
          <p:cNvSpPr>
            <a:spLocks noGrp="1"/>
          </p:cNvSpPr>
          <p:nvPr>
            <p:ph type="body" sz="quarter" idx="11"/>
          </p:nvPr>
        </p:nvSpPr>
        <p:spPr>
          <a:xfrm>
            <a:off x="341313" y="1873250"/>
            <a:ext cx="7392987" cy="666750"/>
          </a:xfrm>
        </p:spPr>
        <p:txBody>
          <a:bodyPr>
            <a:noAutofit/>
          </a:bodyPr>
          <a:lstStyle>
            <a:lvl1pPr>
              <a:lnSpc>
                <a:spcPct val="100000"/>
              </a:lnSpc>
              <a:buNone/>
              <a:defRPr sz="2400" b="1">
                <a:solidFill>
                  <a:srgbClr val="330072"/>
                </a:solidFill>
              </a:defRPr>
            </a:lvl1pPr>
          </a:lstStyle>
          <a:p>
            <a:pPr lvl="0"/>
            <a:r>
              <a:rPr lang="en-US" dirty="0"/>
              <a:t>Click to edit Master text styles</a:t>
            </a:r>
          </a:p>
        </p:txBody>
      </p:sp>
      <p:pic>
        <p:nvPicPr>
          <p:cNvPr id="20" name="Graphic 19">
            <a:extLst>
              <a:ext uri="{FF2B5EF4-FFF2-40B4-BE49-F238E27FC236}">
                <a16:creationId xmlns:a16="http://schemas.microsoft.com/office/drawing/2014/main" id="{53C0D87D-70D7-F19F-B437-E84511D945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347913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ith icon 2">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5CF31B4-9D40-EF25-4E21-F86654907867}"/>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1" name="Date Placeholder 3">
            <a:extLst>
              <a:ext uri="{FF2B5EF4-FFF2-40B4-BE49-F238E27FC236}">
                <a16:creationId xmlns:a16="http://schemas.microsoft.com/office/drawing/2014/main" id="{7B0FDF22-D189-32EF-12BA-AE7652D97133}"/>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3C7054-6F9F-4D74-B4A7-8B8DEAB90206}" type="datetime1">
              <a:rPr lang="en-GB" smtClean="0"/>
              <a:t>09/06/2026</a:t>
            </a:fld>
            <a:endParaRPr lang="en-GB"/>
          </a:p>
        </p:txBody>
      </p:sp>
      <p:sp>
        <p:nvSpPr>
          <p:cNvPr id="12" name="Footer Placeholder 4">
            <a:extLst>
              <a:ext uri="{FF2B5EF4-FFF2-40B4-BE49-F238E27FC236}">
                <a16:creationId xmlns:a16="http://schemas.microsoft.com/office/drawing/2014/main" id="{1165DB04-FF42-524B-CAF7-C85625596C8F}"/>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3" name="Slide Number Placeholder 5">
            <a:extLst>
              <a:ext uri="{FF2B5EF4-FFF2-40B4-BE49-F238E27FC236}">
                <a16:creationId xmlns:a16="http://schemas.microsoft.com/office/drawing/2014/main" id="{B18944D9-2EB1-711C-342C-573F586156D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5" name="Graphic 14">
            <a:extLst>
              <a:ext uri="{FF2B5EF4-FFF2-40B4-BE49-F238E27FC236}">
                <a16:creationId xmlns:a16="http://schemas.microsoft.com/office/drawing/2014/main" id="{E4E1D0D8-78F1-DD2E-70CC-2F19F9506289}"/>
              </a:ext>
            </a:extLst>
          </p:cNvPr>
          <p:cNvPicPr>
            <a:picLocks noChangeAspect="1"/>
          </p:cNvPicPr>
          <p:nvPr userDrawn="1"/>
        </p:nvPicPr>
        <p:blipFill>
          <a:blip r:embed="rId2"/>
          <a:srcRect/>
          <a:stretch/>
        </p:blipFill>
        <p:spPr>
          <a:xfrm>
            <a:off x="8238945" y="1872613"/>
            <a:ext cx="3523622" cy="3523622"/>
          </a:xfrm>
          <a:prstGeom prst="rect">
            <a:avLst/>
          </a:prstGeom>
        </p:spPr>
      </p:pic>
      <p:sp>
        <p:nvSpPr>
          <p:cNvPr id="17" name="Text Placeholder 16">
            <a:extLst>
              <a:ext uri="{FF2B5EF4-FFF2-40B4-BE49-F238E27FC236}">
                <a16:creationId xmlns:a16="http://schemas.microsoft.com/office/drawing/2014/main" id="{B7A7995E-B117-DC44-BAD1-B941D60CBAB1}"/>
              </a:ext>
            </a:extLst>
          </p:cNvPr>
          <p:cNvSpPr>
            <a:spLocks noGrp="1"/>
          </p:cNvSpPr>
          <p:nvPr>
            <p:ph type="body" sz="quarter" idx="10"/>
          </p:nvPr>
        </p:nvSpPr>
        <p:spPr>
          <a:xfrm>
            <a:off x="341313" y="2540001"/>
            <a:ext cx="7392987" cy="2856548"/>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Text Placeholder 18">
            <a:extLst>
              <a:ext uri="{FF2B5EF4-FFF2-40B4-BE49-F238E27FC236}">
                <a16:creationId xmlns:a16="http://schemas.microsoft.com/office/drawing/2014/main" id="{D8ED1069-3AD4-AB24-1950-B064279A5D1B}"/>
              </a:ext>
            </a:extLst>
          </p:cNvPr>
          <p:cNvSpPr>
            <a:spLocks noGrp="1"/>
          </p:cNvSpPr>
          <p:nvPr>
            <p:ph type="body" sz="quarter" idx="11"/>
          </p:nvPr>
        </p:nvSpPr>
        <p:spPr>
          <a:xfrm>
            <a:off x="341313" y="1873250"/>
            <a:ext cx="7392987" cy="666750"/>
          </a:xfrm>
        </p:spPr>
        <p:txBody>
          <a:bodyPr>
            <a:noAutofit/>
          </a:bodyPr>
          <a:lstStyle>
            <a:lvl1pPr>
              <a:lnSpc>
                <a:spcPct val="100000"/>
              </a:lnSpc>
              <a:buNone/>
              <a:defRPr sz="2400" b="1">
                <a:solidFill>
                  <a:srgbClr val="330072"/>
                </a:solidFill>
              </a:defRPr>
            </a:lvl1pPr>
          </a:lstStyle>
          <a:p>
            <a:pPr lvl="0"/>
            <a:r>
              <a:rPr lang="en-US" dirty="0"/>
              <a:t>Click to edit Master text styles</a:t>
            </a:r>
          </a:p>
        </p:txBody>
      </p:sp>
      <p:pic>
        <p:nvPicPr>
          <p:cNvPr id="20" name="Graphic 19">
            <a:extLst>
              <a:ext uri="{FF2B5EF4-FFF2-40B4-BE49-F238E27FC236}">
                <a16:creationId xmlns:a16="http://schemas.microsoft.com/office/drawing/2014/main" id="{53C0D87D-70D7-F19F-B437-E84511D945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338236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ith icon 3">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5CF31B4-9D40-EF25-4E21-F86654907867}"/>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1" name="Date Placeholder 3">
            <a:extLst>
              <a:ext uri="{FF2B5EF4-FFF2-40B4-BE49-F238E27FC236}">
                <a16:creationId xmlns:a16="http://schemas.microsoft.com/office/drawing/2014/main" id="{7B0FDF22-D189-32EF-12BA-AE7652D97133}"/>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3C7054-6F9F-4D74-B4A7-8B8DEAB90206}" type="datetime1">
              <a:rPr lang="en-GB" smtClean="0"/>
              <a:t>09/06/2026</a:t>
            </a:fld>
            <a:endParaRPr lang="en-GB"/>
          </a:p>
        </p:txBody>
      </p:sp>
      <p:sp>
        <p:nvSpPr>
          <p:cNvPr id="12" name="Footer Placeholder 4">
            <a:extLst>
              <a:ext uri="{FF2B5EF4-FFF2-40B4-BE49-F238E27FC236}">
                <a16:creationId xmlns:a16="http://schemas.microsoft.com/office/drawing/2014/main" id="{1165DB04-FF42-524B-CAF7-C85625596C8F}"/>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3" name="Slide Number Placeholder 5">
            <a:extLst>
              <a:ext uri="{FF2B5EF4-FFF2-40B4-BE49-F238E27FC236}">
                <a16:creationId xmlns:a16="http://schemas.microsoft.com/office/drawing/2014/main" id="{B18944D9-2EB1-711C-342C-573F586156D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5" name="Graphic 14">
            <a:extLst>
              <a:ext uri="{FF2B5EF4-FFF2-40B4-BE49-F238E27FC236}">
                <a16:creationId xmlns:a16="http://schemas.microsoft.com/office/drawing/2014/main" id="{E4E1D0D8-78F1-DD2E-70CC-2F19F9506289}"/>
              </a:ext>
            </a:extLst>
          </p:cNvPr>
          <p:cNvPicPr>
            <a:picLocks noChangeAspect="1"/>
          </p:cNvPicPr>
          <p:nvPr userDrawn="1"/>
        </p:nvPicPr>
        <p:blipFill>
          <a:blip r:embed="rId2"/>
          <a:srcRect/>
          <a:stretch/>
        </p:blipFill>
        <p:spPr>
          <a:xfrm>
            <a:off x="8238945" y="1872613"/>
            <a:ext cx="3523622" cy="3523622"/>
          </a:xfrm>
          <a:prstGeom prst="rect">
            <a:avLst/>
          </a:prstGeom>
        </p:spPr>
      </p:pic>
      <p:sp>
        <p:nvSpPr>
          <p:cNvPr id="17" name="Text Placeholder 16">
            <a:extLst>
              <a:ext uri="{FF2B5EF4-FFF2-40B4-BE49-F238E27FC236}">
                <a16:creationId xmlns:a16="http://schemas.microsoft.com/office/drawing/2014/main" id="{B7A7995E-B117-DC44-BAD1-B941D60CBAB1}"/>
              </a:ext>
            </a:extLst>
          </p:cNvPr>
          <p:cNvSpPr>
            <a:spLocks noGrp="1"/>
          </p:cNvSpPr>
          <p:nvPr>
            <p:ph type="body" sz="quarter" idx="10"/>
          </p:nvPr>
        </p:nvSpPr>
        <p:spPr>
          <a:xfrm>
            <a:off x="341313" y="1872613"/>
            <a:ext cx="7392987" cy="3523936"/>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0" name="Graphic 19">
            <a:extLst>
              <a:ext uri="{FF2B5EF4-FFF2-40B4-BE49-F238E27FC236}">
                <a16:creationId xmlns:a16="http://schemas.microsoft.com/office/drawing/2014/main" id="{53C0D87D-70D7-F19F-B437-E84511D945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79968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ith icon 4">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05CF31B4-9D40-EF25-4E21-F86654907867}"/>
              </a:ext>
            </a:extLst>
          </p:cNvPr>
          <p:cNvSpPr>
            <a:spLocks noGrp="1"/>
          </p:cNvSpPr>
          <p:nvPr>
            <p:ph type="title" hasCustomPrompt="1"/>
          </p:nvPr>
        </p:nvSpPr>
        <p:spPr>
          <a:xfrm>
            <a:off x="341644" y="373513"/>
            <a:ext cx="11508712" cy="776288"/>
          </a:xfrm>
          <a:prstGeom prst="rect">
            <a:avLst/>
          </a:prstGeom>
        </p:spPr>
        <p:txBody>
          <a:bodyPr vert="horz" lIns="91440" tIns="45720" rIns="91440" bIns="45720" rtlCol="0" anchor="ctr">
            <a:noAutofit/>
          </a:bodyPr>
          <a:lstStyle>
            <a:lvl1pPr>
              <a:lnSpc>
                <a:spcPct val="100000"/>
              </a:lnSpc>
              <a:defRPr/>
            </a:lvl1pPr>
          </a:lstStyle>
          <a:p>
            <a:r>
              <a:rPr lang="en-GB" dirty="0"/>
              <a:t>Click to edit master title style</a:t>
            </a:r>
          </a:p>
        </p:txBody>
      </p:sp>
      <p:sp>
        <p:nvSpPr>
          <p:cNvPr id="11" name="Date Placeholder 3">
            <a:extLst>
              <a:ext uri="{FF2B5EF4-FFF2-40B4-BE49-F238E27FC236}">
                <a16:creationId xmlns:a16="http://schemas.microsoft.com/office/drawing/2014/main" id="{7B0FDF22-D189-32EF-12BA-AE7652D97133}"/>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3C7054-6F9F-4D74-B4A7-8B8DEAB90206}" type="datetime1">
              <a:rPr lang="en-GB" smtClean="0"/>
              <a:t>09/06/2026</a:t>
            </a:fld>
            <a:endParaRPr lang="en-GB"/>
          </a:p>
        </p:txBody>
      </p:sp>
      <p:sp>
        <p:nvSpPr>
          <p:cNvPr id="12" name="Footer Placeholder 4">
            <a:extLst>
              <a:ext uri="{FF2B5EF4-FFF2-40B4-BE49-F238E27FC236}">
                <a16:creationId xmlns:a16="http://schemas.microsoft.com/office/drawing/2014/main" id="{1165DB04-FF42-524B-CAF7-C85625596C8F}"/>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13" name="Slide Number Placeholder 5">
            <a:extLst>
              <a:ext uri="{FF2B5EF4-FFF2-40B4-BE49-F238E27FC236}">
                <a16:creationId xmlns:a16="http://schemas.microsoft.com/office/drawing/2014/main" id="{B18944D9-2EB1-711C-342C-573F586156DA}"/>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5" name="Graphic 14">
            <a:extLst>
              <a:ext uri="{FF2B5EF4-FFF2-40B4-BE49-F238E27FC236}">
                <a16:creationId xmlns:a16="http://schemas.microsoft.com/office/drawing/2014/main" id="{E4E1D0D8-78F1-DD2E-70CC-2F19F9506289}"/>
              </a:ext>
            </a:extLst>
          </p:cNvPr>
          <p:cNvPicPr>
            <a:picLocks noChangeAspect="1"/>
          </p:cNvPicPr>
          <p:nvPr userDrawn="1"/>
        </p:nvPicPr>
        <p:blipFill>
          <a:blip r:embed="rId2"/>
          <a:srcRect/>
          <a:stretch/>
        </p:blipFill>
        <p:spPr>
          <a:xfrm>
            <a:off x="8238945" y="1872613"/>
            <a:ext cx="3523622" cy="3523622"/>
          </a:xfrm>
          <a:prstGeom prst="rect">
            <a:avLst/>
          </a:prstGeom>
        </p:spPr>
      </p:pic>
      <p:sp>
        <p:nvSpPr>
          <p:cNvPr id="17" name="Text Placeholder 16">
            <a:extLst>
              <a:ext uri="{FF2B5EF4-FFF2-40B4-BE49-F238E27FC236}">
                <a16:creationId xmlns:a16="http://schemas.microsoft.com/office/drawing/2014/main" id="{B7A7995E-B117-DC44-BAD1-B941D60CBAB1}"/>
              </a:ext>
            </a:extLst>
          </p:cNvPr>
          <p:cNvSpPr>
            <a:spLocks noGrp="1"/>
          </p:cNvSpPr>
          <p:nvPr>
            <p:ph type="body" sz="quarter" idx="10"/>
          </p:nvPr>
        </p:nvSpPr>
        <p:spPr>
          <a:xfrm>
            <a:off x="341313" y="1872613"/>
            <a:ext cx="7392987" cy="3523936"/>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0" name="Graphic 19">
            <a:extLst>
              <a:ext uri="{FF2B5EF4-FFF2-40B4-BE49-F238E27FC236}">
                <a16:creationId xmlns:a16="http://schemas.microsoft.com/office/drawing/2014/main" id="{53C0D87D-70D7-F19F-B437-E84511D945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2780610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clusion">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8BCB5D-64AE-780D-AC5C-04F202E50AFB}"/>
              </a:ext>
            </a:extLst>
          </p:cNvPr>
          <p:cNvSpPr/>
          <p:nvPr userDrawn="1"/>
        </p:nvSpPr>
        <p:spPr>
          <a:xfrm>
            <a:off x="1985621" y="3442523"/>
            <a:ext cx="6167779" cy="215635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Clr>
                <a:schemeClr val="bg1"/>
              </a:buClr>
              <a:buFont typeface="Arial" panose="020B0604020202020204" pitchFamily="34" charset="0"/>
              <a:buChar char="•"/>
            </a:pPr>
            <a:endParaRPr lang="en-GB" dirty="0"/>
          </a:p>
        </p:txBody>
      </p:sp>
      <p:sp>
        <p:nvSpPr>
          <p:cNvPr id="3" name="Title 1">
            <a:extLst>
              <a:ext uri="{FF2B5EF4-FFF2-40B4-BE49-F238E27FC236}">
                <a16:creationId xmlns:a16="http://schemas.microsoft.com/office/drawing/2014/main" id="{6433CC96-B77E-9C9D-4B4F-EA92A9C6C54A}"/>
              </a:ext>
            </a:extLst>
          </p:cNvPr>
          <p:cNvSpPr>
            <a:spLocks noGrp="1"/>
          </p:cNvSpPr>
          <p:nvPr>
            <p:ph type="title"/>
          </p:nvPr>
        </p:nvSpPr>
        <p:spPr>
          <a:xfrm>
            <a:off x="1896103" y="491468"/>
            <a:ext cx="8399794" cy="618768"/>
          </a:xfrm>
        </p:spPr>
        <p:txBody>
          <a:bodyPr/>
          <a:lstStyle>
            <a:lvl1pPr>
              <a:lnSpc>
                <a:spcPct val="100000"/>
              </a:lnSpc>
              <a:defRPr/>
            </a:lvl1pPr>
          </a:lstStyle>
          <a:p>
            <a:r>
              <a:rPr lang="en-GB"/>
              <a:t>Click to edit Master title style</a:t>
            </a:r>
            <a:endParaRPr lang="en-US" dirty="0"/>
          </a:p>
        </p:txBody>
      </p:sp>
      <p:sp>
        <p:nvSpPr>
          <p:cNvPr id="2" name="Date Placeholder 3">
            <a:extLst>
              <a:ext uri="{FF2B5EF4-FFF2-40B4-BE49-F238E27FC236}">
                <a16:creationId xmlns:a16="http://schemas.microsoft.com/office/drawing/2014/main" id="{E3EDCD6F-FA0B-3C5C-E3BF-87A13ADA69AB}"/>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AA2A11-DDC5-4956-B343-1A2DA050E7C5}" type="datetime1">
              <a:rPr lang="en-GB" smtClean="0"/>
              <a:t>09/06/2026</a:t>
            </a:fld>
            <a:endParaRPr lang="en-GB"/>
          </a:p>
        </p:txBody>
      </p:sp>
      <p:sp>
        <p:nvSpPr>
          <p:cNvPr id="5" name="Footer Placeholder 4">
            <a:extLst>
              <a:ext uri="{FF2B5EF4-FFF2-40B4-BE49-F238E27FC236}">
                <a16:creationId xmlns:a16="http://schemas.microsoft.com/office/drawing/2014/main" id="{0C264E9D-A1A5-BA58-380A-60898338AE81}"/>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6D3FCC3-E705-6109-E5BA-3113BEF15712}"/>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pic>
        <p:nvPicPr>
          <p:cNvPr id="12" name="Graphic 11">
            <a:extLst>
              <a:ext uri="{FF2B5EF4-FFF2-40B4-BE49-F238E27FC236}">
                <a16:creationId xmlns:a16="http://schemas.microsoft.com/office/drawing/2014/main" id="{5E35696F-8F60-5BD7-CE17-BD86ADA3F6D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
        <p:nvSpPr>
          <p:cNvPr id="22" name="Rectangle 21">
            <a:extLst>
              <a:ext uri="{FF2B5EF4-FFF2-40B4-BE49-F238E27FC236}">
                <a16:creationId xmlns:a16="http://schemas.microsoft.com/office/drawing/2014/main" id="{DC372EDF-0EED-FAB1-8D64-0663F7CDDEA9}"/>
              </a:ext>
            </a:extLst>
          </p:cNvPr>
          <p:cNvSpPr/>
          <p:nvPr userDrawn="1"/>
        </p:nvSpPr>
        <p:spPr>
          <a:xfrm>
            <a:off x="4128117" y="1315335"/>
            <a:ext cx="6167779" cy="2136630"/>
          </a:xfrm>
          <a:prstGeom prst="rect">
            <a:avLst/>
          </a:prstGeom>
          <a:solidFill>
            <a:srgbClr val="330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26">
            <a:extLst>
              <a:ext uri="{FF2B5EF4-FFF2-40B4-BE49-F238E27FC236}">
                <a16:creationId xmlns:a16="http://schemas.microsoft.com/office/drawing/2014/main" id="{B43081B9-8305-974D-C66A-312AA659D5C4}"/>
              </a:ext>
            </a:extLst>
          </p:cNvPr>
          <p:cNvSpPr>
            <a:spLocks noGrp="1"/>
          </p:cNvSpPr>
          <p:nvPr>
            <p:ph type="body" sz="quarter" idx="13"/>
          </p:nvPr>
        </p:nvSpPr>
        <p:spPr>
          <a:xfrm>
            <a:off x="4281311" y="1441055"/>
            <a:ext cx="5812600" cy="1861438"/>
          </a:xfrm>
        </p:spPr>
        <p:txBody>
          <a:bodyPr/>
          <a:lstStyle>
            <a:lvl1pPr>
              <a:lnSpc>
                <a:spcPct val="100000"/>
              </a:lnSpc>
              <a:buClr>
                <a:schemeClr val="bg1"/>
              </a:buClr>
              <a:defRPr>
                <a:solidFill>
                  <a:schemeClr val="bg1"/>
                </a:solidFill>
              </a:defRPr>
            </a:lvl1pPr>
            <a:lvl2pPr>
              <a:lnSpc>
                <a:spcPct val="100000"/>
              </a:lnSpc>
              <a:buClr>
                <a:schemeClr val="bg1"/>
              </a:buClr>
              <a:defRPr>
                <a:solidFill>
                  <a:schemeClr val="bg1"/>
                </a:solidFill>
              </a:defRPr>
            </a:lvl2pPr>
            <a:lvl3pPr>
              <a:lnSpc>
                <a:spcPct val="100000"/>
              </a:lnSpc>
              <a:buClr>
                <a:schemeClr val="bg1"/>
              </a:buClr>
              <a:defRPr>
                <a:solidFill>
                  <a:schemeClr val="bg1"/>
                </a:solidFill>
              </a:defRPr>
            </a:lvl3pPr>
            <a:lvl4pPr>
              <a:lnSpc>
                <a:spcPct val="100000"/>
              </a:lnSpc>
              <a:buClr>
                <a:schemeClr val="bg1"/>
              </a:buClr>
              <a:defRPr>
                <a:solidFill>
                  <a:schemeClr val="bg1"/>
                </a:solidFill>
              </a:defRPr>
            </a:lvl4pPr>
            <a:lvl5pPr>
              <a:lnSpc>
                <a:spcPct val="100000"/>
              </a:lnSpc>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111569A2-3C7E-3EBA-7E7D-D5E6FE1B436D}"/>
              </a:ext>
            </a:extLst>
          </p:cNvPr>
          <p:cNvPicPr>
            <a:picLocks noChangeAspect="1"/>
          </p:cNvPicPr>
          <p:nvPr userDrawn="1"/>
        </p:nvPicPr>
        <p:blipFill>
          <a:blip r:embed="rId3"/>
          <a:stretch>
            <a:fillRect/>
          </a:stretch>
        </p:blipFill>
        <p:spPr>
          <a:xfrm>
            <a:off x="1981202" y="1305049"/>
            <a:ext cx="2146916" cy="2146916"/>
          </a:xfrm>
          <a:prstGeom prst="rect">
            <a:avLst/>
          </a:prstGeom>
        </p:spPr>
      </p:pic>
      <p:sp>
        <p:nvSpPr>
          <p:cNvPr id="8" name="Text Placeholder 26">
            <a:extLst>
              <a:ext uri="{FF2B5EF4-FFF2-40B4-BE49-F238E27FC236}">
                <a16:creationId xmlns:a16="http://schemas.microsoft.com/office/drawing/2014/main" id="{C37AE327-CB25-A17E-0119-78FAAA8ABE8C}"/>
              </a:ext>
            </a:extLst>
          </p:cNvPr>
          <p:cNvSpPr>
            <a:spLocks noGrp="1"/>
          </p:cNvSpPr>
          <p:nvPr>
            <p:ph type="body" sz="quarter" idx="14"/>
          </p:nvPr>
        </p:nvSpPr>
        <p:spPr>
          <a:xfrm>
            <a:off x="2148396" y="3587971"/>
            <a:ext cx="5797119" cy="1861438"/>
          </a:xfrm>
        </p:spPr>
        <p:txBody>
          <a:bodyPr/>
          <a:lstStyle>
            <a:lvl1pPr>
              <a:lnSpc>
                <a:spcPct val="100000"/>
              </a:lnSpc>
              <a:buClr>
                <a:schemeClr val="bg1"/>
              </a:buClr>
              <a:defRPr>
                <a:solidFill>
                  <a:schemeClr val="bg1"/>
                </a:solidFill>
              </a:defRPr>
            </a:lvl1pPr>
            <a:lvl2pPr>
              <a:lnSpc>
                <a:spcPct val="100000"/>
              </a:lnSpc>
              <a:buClr>
                <a:schemeClr val="bg1"/>
              </a:buClr>
              <a:defRPr>
                <a:solidFill>
                  <a:schemeClr val="bg1"/>
                </a:solidFill>
              </a:defRPr>
            </a:lvl2pPr>
            <a:lvl3pPr>
              <a:lnSpc>
                <a:spcPct val="100000"/>
              </a:lnSpc>
              <a:buClr>
                <a:schemeClr val="bg1"/>
              </a:buClr>
              <a:defRPr>
                <a:solidFill>
                  <a:schemeClr val="bg1"/>
                </a:solidFill>
              </a:defRPr>
            </a:lvl3pPr>
            <a:lvl4pPr>
              <a:lnSpc>
                <a:spcPct val="100000"/>
              </a:lnSpc>
              <a:buClr>
                <a:schemeClr val="bg1"/>
              </a:buClr>
              <a:defRPr>
                <a:solidFill>
                  <a:schemeClr val="bg1"/>
                </a:solidFill>
              </a:defRPr>
            </a:lvl4pPr>
            <a:lvl5pPr>
              <a:lnSpc>
                <a:spcPct val="100000"/>
              </a:lnSpc>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9" name="Picture 8">
            <a:extLst>
              <a:ext uri="{FF2B5EF4-FFF2-40B4-BE49-F238E27FC236}">
                <a16:creationId xmlns:a16="http://schemas.microsoft.com/office/drawing/2014/main" id="{0D49E731-00EE-3F52-8ABF-8A5F324194E2}"/>
              </a:ext>
            </a:extLst>
          </p:cNvPr>
          <p:cNvPicPr>
            <a:picLocks noChangeAspect="1"/>
          </p:cNvPicPr>
          <p:nvPr userDrawn="1"/>
        </p:nvPicPr>
        <p:blipFill>
          <a:blip r:embed="rId4"/>
          <a:srcRect/>
          <a:stretch/>
        </p:blipFill>
        <p:spPr>
          <a:xfrm>
            <a:off x="8148980" y="3451965"/>
            <a:ext cx="2146916" cy="2146916"/>
          </a:xfrm>
          <a:prstGeom prst="rect">
            <a:avLst/>
          </a:prstGeom>
        </p:spPr>
      </p:pic>
    </p:spTree>
    <p:extLst>
      <p:ext uri="{BB962C8B-B14F-4D97-AF65-F5344CB8AC3E}">
        <p14:creationId xmlns:p14="http://schemas.microsoft.com/office/powerpoint/2010/main" val="212731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ND Background">
    <p:bg>
      <p:bgPr>
        <a:solidFill>
          <a:srgbClr val="D0E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DD609-3DE4-166D-557C-55AB74088CAF}"/>
              </a:ext>
            </a:extLst>
          </p:cNvPr>
          <p:cNvSpPr>
            <a:spLocks noGrp="1"/>
          </p:cNvSpPr>
          <p:nvPr>
            <p:ph type="title" hasCustomPrompt="1"/>
          </p:nvPr>
        </p:nvSpPr>
        <p:spPr/>
        <p:txBody>
          <a:bodyPr/>
          <a:lstStyle>
            <a:lvl1pPr>
              <a:defRPr>
                <a:solidFill>
                  <a:srgbClr val="3A3A3A"/>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2A46B53C-D762-37E4-DAA7-1833D3C6EAE3}"/>
              </a:ext>
            </a:extLst>
          </p:cNvPr>
          <p:cNvSpPr>
            <a:spLocks noGrp="1"/>
          </p:cNvSpPr>
          <p:nvPr>
            <p:ph idx="1" hasCustomPrompt="1"/>
          </p:nvPr>
        </p:nvSpPr>
        <p:spPr/>
        <p:txBody>
          <a:bodyPr/>
          <a:lstStyle>
            <a:lvl1pPr>
              <a:defRPr>
                <a:solidFill>
                  <a:srgbClr val="3A3A3A"/>
                </a:solidFill>
              </a:defRPr>
            </a:lvl1pPr>
            <a:lvl2pPr>
              <a:defRPr>
                <a:solidFill>
                  <a:srgbClr val="3A3A3A"/>
                </a:solidFill>
              </a:defRPr>
            </a:lvl2pPr>
            <a:lvl3pPr>
              <a:defRPr>
                <a:solidFill>
                  <a:srgbClr val="3A3A3A"/>
                </a:solidFill>
              </a:defRPr>
            </a:lvl3pPr>
            <a:lvl4pPr>
              <a:defRPr>
                <a:solidFill>
                  <a:srgbClr val="3A3A3A"/>
                </a:solidFill>
              </a:defRPr>
            </a:lvl4pPr>
            <a:lvl5pPr>
              <a:defRPr>
                <a:solidFill>
                  <a:srgbClr val="3A3A3A"/>
                </a:solidFill>
              </a:defRPr>
            </a:lvl5pPr>
          </a:lstStyle>
          <a:p>
            <a:pPr lvl="0"/>
            <a:r>
              <a:rPr lang="en-GB" dirty="0"/>
              <a:t>Click to edit master text styles</a:t>
            </a:r>
          </a:p>
          <a:p>
            <a:pPr lvl="1"/>
            <a:endParaRPr lang="en-GB" dirty="0"/>
          </a:p>
        </p:txBody>
      </p:sp>
      <p:sp>
        <p:nvSpPr>
          <p:cNvPr id="4" name="Date Placeholder 3">
            <a:extLst>
              <a:ext uri="{FF2B5EF4-FFF2-40B4-BE49-F238E27FC236}">
                <a16:creationId xmlns:a16="http://schemas.microsoft.com/office/drawing/2014/main" id="{0A42A633-17C4-AFD9-A14B-5C20F4991DAE}"/>
              </a:ext>
            </a:extLst>
          </p:cNvPr>
          <p:cNvSpPr>
            <a:spLocks noGrp="1"/>
          </p:cNvSpPr>
          <p:nvPr>
            <p:ph type="dt" sz="half" idx="10"/>
          </p:nvPr>
        </p:nvSpPr>
        <p:spPr/>
        <p:txBody>
          <a:bodyPr/>
          <a:lstStyle/>
          <a:p>
            <a:fld id="{BF6AC7B8-526E-4800-9767-70AD0DEED217}" type="datetime1">
              <a:rPr lang="en-GB" smtClean="0"/>
              <a:t>09/06/2026</a:t>
            </a:fld>
            <a:endParaRPr lang="en-GB"/>
          </a:p>
        </p:txBody>
      </p:sp>
      <p:sp>
        <p:nvSpPr>
          <p:cNvPr id="5" name="Footer Placeholder 4">
            <a:extLst>
              <a:ext uri="{FF2B5EF4-FFF2-40B4-BE49-F238E27FC236}">
                <a16:creationId xmlns:a16="http://schemas.microsoft.com/office/drawing/2014/main" id="{54BF3E9F-E180-40CC-D8F3-DD4DC56412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3A0D58-0634-2BFA-71DB-C0FFDF66AB64}"/>
              </a:ext>
            </a:extLst>
          </p:cNvPr>
          <p:cNvSpPr>
            <a:spLocks noGrp="1"/>
          </p:cNvSpPr>
          <p:nvPr>
            <p:ph type="sldNum" sz="quarter" idx="12"/>
          </p:nvPr>
        </p:nvSpPr>
        <p:spPr/>
        <p:txBody>
          <a:bodyPr/>
          <a:lstStyle/>
          <a:p>
            <a:fld id="{A9F42741-C429-438F-B922-364BEB2B4DE9}" type="slidenum">
              <a:rPr lang="en-GB" smtClean="0"/>
              <a:t>‹#›</a:t>
            </a:fld>
            <a:endParaRPr lang="en-GB"/>
          </a:p>
        </p:txBody>
      </p:sp>
      <p:pic>
        <p:nvPicPr>
          <p:cNvPr id="9" name="Graphic 8">
            <a:extLst>
              <a:ext uri="{FF2B5EF4-FFF2-40B4-BE49-F238E27FC236}">
                <a16:creationId xmlns:a16="http://schemas.microsoft.com/office/drawing/2014/main" id="{1FD4D4D1-DDBB-B48F-0B12-C72A8B82FB9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2225" y="6679299"/>
            <a:ext cx="12236450" cy="221559"/>
          </a:xfrm>
          <a:prstGeom prst="rect">
            <a:avLst/>
          </a:prstGeom>
        </p:spPr>
      </p:pic>
    </p:spTree>
    <p:extLst>
      <p:ext uri="{BB962C8B-B14F-4D97-AF65-F5344CB8AC3E}">
        <p14:creationId xmlns:p14="http://schemas.microsoft.com/office/powerpoint/2010/main" val="1355520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verview">
    <p:bg>
      <p:bgPr>
        <a:solidFill>
          <a:srgbClr val="E8EDEE"/>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88D29791-6491-053B-EF29-A162CBC4D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5450430"/>
            <a:ext cx="12192000" cy="1465884"/>
          </a:xfrm>
          <a:prstGeom prst="rect">
            <a:avLst/>
          </a:prstGeom>
        </p:spPr>
      </p:pic>
      <p:sp>
        <p:nvSpPr>
          <p:cNvPr id="2" name="Title 1">
            <a:extLst>
              <a:ext uri="{FF2B5EF4-FFF2-40B4-BE49-F238E27FC236}">
                <a16:creationId xmlns:a16="http://schemas.microsoft.com/office/drawing/2014/main" id="{3009937E-CB37-652C-C7B0-963A187B38E2}"/>
              </a:ext>
            </a:extLst>
          </p:cNvPr>
          <p:cNvSpPr>
            <a:spLocks noGrp="1"/>
          </p:cNvSpPr>
          <p:nvPr>
            <p:ph type="title"/>
          </p:nvPr>
        </p:nvSpPr>
        <p:spPr>
          <a:xfrm>
            <a:off x="1366982" y="982664"/>
            <a:ext cx="9458036" cy="618768"/>
          </a:xfrm>
        </p:spPr>
        <p:txBody>
          <a:bodyPr>
            <a:noAutofit/>
          </a:bodyPr>
          <a:lstStyle>
            <a:lvl1pPr algn="l">
              <a:lnSpc>
                <a:spcPct val="100000"/>
              </a:lnSpc>
              <a:defRPr sz="4000"/>
            </a:lvl1pPr>
          </a:lstStyle>
          <a:p>
            <a:r>
              <a:rPr lang="en-GB" dirty="0"/>
              <a:t>Click to edit Master title style</a:t>
            </a:r>
            <a:endParaRPr lang="en-US" dirty="0"/>
          </a:p>
        </p:txBody>
      </p:sp>
      <p:sp>
        <p:nvSpPr>
          <p:cNvPr id="4" name="Text Placeholder 16">
            <a:extLst>
              <a:ext uri="{FF2B5EF4-FFF2-40B4-BE49-F238E27FC236}">
                <a16:creationId xmlns:a16="http://schemas.microsoft.com/office/drawing/2014/main" id="{51B46056-4702-BF62-E1CE-39501B682763}"/>
              </a:ext>
            </a:extLst>
          </p:cNvPr>
          <p:cNvSpPr>
            <a:spLocks noGrp="1"/>
          </p:cNvSpPr>
          <p:nvPr>
            <p:ph type="body" sz="quarter" idx="10"/>
          </p:nvPr>
        </p:nvSpPr>
        <p:spPr>
          <a:xfrm>
            <a:off x="1366982" y="1942965"/>
            <a:ext cx="9458036" cy="285654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53459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E8EDEE"/>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90F81ED-FF53-CC61-46FC-62630B1B056A}"/>
              </a:ext>
            </a:extLst>
          </p:cNvPr>
          <p:cNvSpPr>
            <a:spLocks noGrp="1"/>
          </p:cNvSpPr>
          <p:nvPr>
            <p:ph type="title"/>
          </p:nvPr>
        </p:nvSpPr>
        <p:spPr>
          <a:xfrm>
            <a:off x="2794000" y="1656485"/>
            <a:ext cx="6604000" cy="618768"/>
          </a:xfrm>
        </p:spPr>
        <p:txBody>
          <a:bodyPr>
            <a:noAutofit/>
          </a:bodyPr>
          <a:lstStyle>
            <a:lvl1pPr algn="ctr">
              <a:defRPr sz="4000"/>
            </a:lvl1pPr>
          </a:lstStyle>
          <a:p>
            <a:r>
              <a:rPr lang="en-GB" dirty="0"/>
              <a:t>Click to edit Master title style</a:t>
            </a:r>
            <a:endParaRPr lang="en-US" dirty="0"/>
          </a:p>
        </p:txBody>
      </p:sp>
      <p:sp>
        <p:nvSpPr>
          <p:cNvPr id="10" name="Text Placeholder 9">
            <a:extLst>
              <a:ext uri="{FF2B5EF4-FFF2-40B4-BE49-F238E27FC236}">
                <a16:creationId xmlns:a16="http://schemas.microsoft.com/office/drawing/2014/main" id="{B308DF2B-95F3-E5E9-B532-2661D90AF3A9}"/>
              </a:ext>
            </a:extLst>
          </p:cNvPr>
          <p:cNvSpPr>
            <a:spLocks noGrp="1"/>
          </p:cNvSpPr>
          <p:nvPr>
            <p:ph type="body" sz="quarter" idx="10" hasCustomPrompt="1"/>
          </p:nvPr>
        </p:nvSpPr>
        <p:spPr>
          <a:xfrm>
            <a:off x="2794000" y="2980968"/>
            <a:ext cx="6604000" cy="2489200"/>
          </a:xfrm>
        </p:spPr>
        <p:txBody>
          <a:bodyPr anchor="ctr">
            <a:noAutofit/>
          </a:bodyPr>
          <a:lstStyle>
            <a:lvl1pPr algn="ctr">
              <a:buNone/>
              <a:defRPr sz="3200"/>
            </a:lvl1pPr>
          </a:lstStyle>
          <a:p>
            <a:pPr lvl="0"/>
            <a:r>
              <a:rPr lang="en-US" dirty="0"/>
              <a:t>Add quote or statement</a:t>
            </a:r>
          </a:p>
        </p:txBody>
      </p:sp>
      <p:pic>
        <p:nvPicPr>
          <p:cNvPr id="3" name="Graphic 2">
            <a:extLst>
              <a:ext uri="{FF2B5EF4-FFF2-40B4-BE49-F238E27FC236}">
                <a16:creationId xmlns:a16="http://schemas.microsoft.com/office/drawing/2014/main" id="{5277A80D-CA6C-DAC4-0266-0214AB7D9E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4390" y="0"/>
            <a:ext cx="1487919" cy="6858000"/>
          </a:xfrm>
          <a:prstGeom prst="rect">
            <a:avLst/>
          </a:prstGeom>
        </p:spPr>
      </p:pic>
    </p:spTree>
    <p:extLst>
      <p:ext uri="{BB962C8B-B14F-4D97-AF65-F5344CB8AC3E}">
        <p14:creationId xmlns:p14="http://schemas.microsoft.com/office/powerpoint/2010/main" val="2856890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E8EDEE"/>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4964C8-A89D-8B4A-9FB2-BFC4068B8F9E}"/>
              </a:ext>
            </a:extLst>
          </p:cNvPr>
          <p:cNvPicPr>
            <a:picLocks noChangeAspect="1"/>
          </p:cNvPicPr>
          <p:nvPr userDrawn="1"/>
        </p:nvPicPr>
        <p:blipFill>
          <a:blip r:embed="rId2"/>
          <a:stretch>
            <a:fillRect/>
          </a:stretch>
        </p:blipFill>
        <p:spPr>
          <a:xfrm>
            <a:off x="0" y="0"/>
            <a:ext cx="12191999" cy="6858000"/>
          </a:xfrm>
          <a:prstGeom prst="rect">
            <a:avLst/>
          </a:prstGeom>
        </p:spPr>
      </p:pic>
      <p:sp>
        <p:nvSpPr>
          <p:cNvPr id="16" name="Title 1">
            <a:extLst>
              <a:ext uri="{FF2B5EF4-FFF2-40B4-BE49-F238E27FC236}">
                <a16:creationId xmlns:a16="http://schemas.microsoft.com/office/drawing/2014/main" id="{CD1639AB-3C0E-83DB-8FEE-A503219595BB}"/>
              </a:ext>
            </a:extLst>
          </p:cNvPr>
          <p:cNvSpPr>
            <a:spLocks noGrp="1"/>
          </p:cNvSpPr>
          <p:nvPr>
            <p:ph type="ctrTitle" hasCustomPrompt="1"/>
          </p:nvPr>
        </p:nvSpPr>
        <p:spPr>
          <a:xfrm>
            <a:off x="628649" y="1567538"/>
            <a:ext cx="7148189" cy="1601918"/>
          </a:xfrm>
        </p:spPr>
        <p:txBody>
          <a:bodyPr anchor="ctr" anchorCtr="0">
            <a:noAutofit/>
          </a:bodyPr>
          <a:lstStyle>
            <a:lvl1pPr algn="l">
              <a:defRPr sz="4800"/>
            </a:lvl1pPr>
          </a:lstStyle>
          <a:p>
            <a:r>
              <a:rPr lang="en-US" dirty="0"/>
              <a:t>Title of presentation </a:t>
            </a:r>
          </a:p>
        </p:txBody>
      </p:sp>
      <p:sp>
        <p:nvSpPr>
          <p:cNvPr id="17" name="Subtitle 2">
            <a:extLst>
              <a:ext uri="{FF2B5EF4-FFF2-40B4-BE49-F238E27FC236}">
                <a16:creationId xmlns:a16="http://schemas.microsoft.com/office/drawing/2014/main" id="{382EF2C7-BC75-EAB0-DD26-088496514969}"/>
              </a:ext>
            </a:extLst>
          </p:cNvPr>
          <p:cNvSpPr>
            <a:spLocks noGrp="1"/>
          </p:cNvSpPr>
          <p:nvPr>
            <p:ph type="subTitle" idx="1" hasCustomPrompt="1"/>
          </p:nvPr>
        </p:nvSpPr>
        <p:spPr>
          <a:xfrm>
            <a:off x="628649" y="3286083"/>
            <a:ext cx="4352610" cy="844358"/>
          </a:xfrm>
        </p:spPr>
        <p:txBody>
          <a:bodyPr anchor="ctr">
            <a:normAutofit/>
          </a:bodyPr>
          <a:lstStyle>
            <a:lvl1pPr marL="0" indent="0" algn="l">
              <a:buNone/>
              <a:defRPr sz="2800">
                <a:solidFill>
                  <a:srgbClr val="42556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Month Year</a:t>
            </a:r>
          </a:p>
        </p:txBody>
      </p:sp>
      <p:sp>
        <p:nvSpPr>
          <p:cNvPr id="3" name="Text Placeholder 2">
            <a:extLst>
              <a:ext uri="{FF2B5EF4-FFF2-40B4-BE49-F238E27FC236}">
                <a16:creationId xmlns:a16="http://schemas.microsoft.com/office/drawing/2014/main" id="{86059ED6-AD48-C443-1183-E9B5CD50939F}"/>
              </a:ext>
            </a:extLst>
          </p:cNvPr>
          <p:cNvSpPr>
            <a:spLocks noGrp="1"/>
          </p:cNvSpPr>
          <p:nvPr>
            <p:ph type="body" sz="quarter" idx="10" hasCustomPrompt="1"/>
          </p:nvPr>
        </p:nvSpPr>
        <p:spPr>
          <a:xfrm>
            <a:off x="628649" y="5903913"/>
            <a:ext cx="5467350" cy="425450"/>
          </a:xfrm>
        </p:spPr>
        <p:txBody>
          <a:bodyPr>
            <a:normAutofit/>
          </a:bodyPr>
          <a:lstStyle>
            <a:lvl1pPr>
              <a:buNone/>
              <a:defRPr sz="1600">
                <a:solidFill>
                  <a:srgbClr val="768692"/>
                </a:solidFill>
              </a:defRPr>
            </a:lvl1pPr>
          </a:lstStyle>
          <a:p>
            <a:pPr lvl="0"/>
            <a:r>
              <a:rPr lang="en-US" dirty="0"/>
              <a:t>Author Name / Team</a:t>
            </a:r>
            <a:endParaRPr lang="en-GB" dirty="0"/>
          </a:p>
        </p:txBody>
      </p:sp>
      <p:pic>
        <p:nvPicPr>
          <p:cNvPr id="4" name="Graphic 3">
            <a:extLst>
              <a:ext uri="{FF2B5EF4-FFF2-40B4-BE49-F238E27FC236}">
                <a16:creationId xmlns:a16="http://schemas.microsoft.com/office/drawing/2014/main" id="{C17E047F-5061-7C57-28CA-F68573A5B10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77565" y="361529"/>
            <a:ext cx="2532364" cy="1051384"/>
          </a:xfrm>
          <a:prstGeom prst="rect">
            <a:avLst/>
          </a:prstGeom>
        </p:spPr>
      </p:pic>
    </p:spTree>
    <p:extLst>
      <p:ext uri="{BB962C8B-B14F-4D97-AF65-F5344CB8AC3E}">
        <p14:creationId xmlns:p14="http://schemas.microsoft.com/office/powerpoint/2010/main" val="2338658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E8EDEE"/>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0A3B1D-BAAE-2E60-8502-A171EDC30F32}"/>
              </a:ext>
            </a:extLst>
          </p:cNvPr>
          <p:cNvSpPr>
            <a:spLocks/>
          </p:cNvSpPr>
          <p:nvPr userDrawn="1"/>
        </p:nvSpPr>
        <p:spPr>
          <a:xfrm>
            <a:off x="0" y="1587129"/>
            <a:ext cx="12192000" cy="527087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itle 1">
            <a:extLst>
              <a:ext uri="{FF2B5EF4-FFF2-40B4-BE49-F238E27FC236}">
                <a16:creationId xmlns:a16="http://schemas.microsoft.com/office/drawing/2014/main" id="{CD1639AB-3C0E-83DB-8FEE-A503219595BB}"/>
              </a:ext>
            </a:extLst>
          </p:cNvPr>
          <p:cNvSpPr>
            <a:spLocks noGrp="1"/>
          </p:cNvSpPr>
          <p:nvPr>
            <p:ph type="ctrTitle" hasCustomPrompt="1"/>
          </p:nvPr>
        </p:nvSpPr>
        <p:spPr>
          <a:xfrm>
            <a:off x="1019266" y="3983803"/>
            <a:ext cx="7148189" cy="1287068"/>
          </a:xfrm>
        </p:spPr>
        <p:txBody>
          <a:bodyPr anchor="ctr" anchorCtr="0">
            <a:noAutofit/>
          </a:bodyPr>
          <a:lstStyle>
            <a:lvl1pPr algn="l">
              <a:defRPr sz="4800">
                <a:solidFill>
                  <a:schemeClr val="bg1"/>
                </a:solidFill>
              </a:defRPr>
            </a:lvl1pPr>
          </a:lstStyle>
          <a:p>
            <a:r>
              <a:rPr lang="en-US" dirty="0"/>
              <a:t>Title of presentation – Alternative option</a:t>
            </a:r>
          </a:p>
        </p:txBody>
      </p:sp>
      <p:sp>
        <p:nvSpPr>
          <p:cNvPr id="17" name="Subtitle 2">
            <a:extLst>
              <a:ext uri="{FF2B5EF4-FFF2-40B4-BE49-F238E27FC236}">
                <a16:creationId xmlns:a16="http://schemas.microsoft.com/office/drawing/2014/main" id="{382EF2C7-BC75-EAB0-DD26-088496514969}"/>
              </a:ext>
            </a:extLst>
          </p:cNvPr>
          <p:cNvSpPr>
            <a:spLocks noGrp="1"/>
          </p:cNvSpPr>
          <p:nvPr>
            <p:ph type="subTitle" idx="1" hasCustomPrompt="1"/>
          </p:nvPr>
        </p:nvSpPr>
        <p:spPr>
          <a:xfrm>
            <a:off x="1019267" y="5387498"/>
            <a:ext cx="4352610" cy="844358"/>
          </a:xfrm>
        </p:spPr>
        <p:txBody>
          <a:bodyPr anchor="ctr">
            <a:normAutofit/>
          </a:bodyPr>
          <a:lstStyle>
            <a:lvl1pPr marL="0" indent="0" algn="l">
              <a:buNone/>
              <a:defRPr sz="2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Month Year</a:t>
            </a:r>
          </a:p>
        </p:txBody>
      </p:sp>
      <p:pic>
        <p:nvPicPr>
          <p:cNvPr id="10" name="Graphic 9">
            <a:extLst>
              <a:ext uri="{FF2B5EF4-FFF2-40B4-BE49-F238E27FC236}">
                <a16:creationId xmlns:a16="http://schemas.microsoft.com/office/drawing/2014/main" id="{88D29791-6491-053B-EF29-A162CBC4D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1475713"/>
            <a:ext cx="12192000" cy="1465884"/>
          </a:xfrm>
          <a:prstGeom prst="rect">
            <a:avLst/>
          </a:prstGeom>
        </p:spPr>
      </p:pic>
      <p:pic>
        <p:nvPicPr>
          <p:cNvPr id="11" name="Graphic 10">
            <a:extLst>
              <a:ext uri="{FF2B5EF4-FFF2-40B4-BE49-F238E27FC236}">
                <a16:creationId xmlns:a16="http://schemas.microsoft.com/office/drawing/2014/main" id="{1EF5ECD3-B5C5-86C0-155D-C757BB1C6C4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77565" y="361529"/>
            <a:ext cx="2532364" cy="1051384"/>
          </a:xfrm>
          <a:prstGeom prst="rect">
            <a:avLst/>
          </a:prstGeom>
        </p:spPr>
      </p:pic>
    </p:spTree>
    <p:extLst>
      <p:ext uri="{BB962C8B-B14F-4D97-AF65-F5344CB8AC3E}">
        <p14:creationId xmlns:p14="http://schemas.microsoft.com/office/powerpoint/2010/main" val="3000329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1">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AFE650-E2C0-2BE4-FBFE-59E326C6F46C}"/>
              </a:ext>
            </a:extLst>
          </p:cNvPr>
          <p:cNvSpPr/>
          <p:nvPr userDrawn="1"/>
        </p:nvSpPr>
        <p:spPr>
          <a:xfrm>
            <a:off x="-1" y="0"/>
            <a:ext cx="10068449"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B6CAD080-C26E-4949-59B4-5814E0643832}"/>
              </a:ext>
            </a:extLst>
          </p:cNvPr>
          <p:cNvSpPr>
            <a:spLocks noGrp="1"/>
          </p:cNvSpPr>
          <p:nvPr>
            <p:ph type="ctrTitle" hasCustomPrompt="1"/>
          </p:nvPr>
        </p:nvSpPr>
        <p:spPr>
          <a:xfrm>
            <a:off x="1019267" y="2628041"/>
            <a:ext cx="7219212" cy="1601918"/>
          </a:xfrm>
        </p:spPr>
        <p:txBody>
          <a:bodyPr anchor="ctr" anchorCtr="0">
            <a:noAutofit/>
          </a:bodyPr>
          <a:lstStyle>
            <a:lvl1pPr algn="l">
              <a:defRPr sz="4400">
                <a:solidFill>
                  <a:schemeClr val="bg1"/>
                </a:solidFill>
              </a:defRPr>
            </a:lvl1pPr>
          </a:lstStyle>
          <a:p>
            <a:r>
              <a:rPr lang="en-US" dirty="0"/>
              <a:t>Section title</a:t>
            </a:r>
          </a:p>
        </p:txBody>
      </p:sp>
    </p:spTree>
    <p:extLst>
      <p:ext uri="{BB962C8B-B14F-4D97-AF65-F5344CB8AC3E}">
        <p14:creationId xmlns:p14="http://schemas.microsoft.com/office/powerpoint/2010/main" val="17245263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2">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7A00FB-1A1A-AC32-A059-09D35F6FA096}"/>
              </a:ext>
            </a:extLst>
          </p:cNvPr>
          <p:cNvSpPr/>
          <p:nvPr userDrawn="1"/>
        </p:nvSpPr>
        <p:spPr>
          <a:xfrm>
            <a:off x="-1" y="0"/>
            <a:ext cx="9978013" cy="6858000"/>
          </a:xfrm>
          <a:prstGeom prst="rect">
            <a:avLst/>
          </a:prstGeom>
          <a:solidFill>
            <a:srgbClr val="0C97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B6CAD080-C26E-4949-59B4-5814E0643832}"/>
              </a:ext>
            </a:extLst>
          </p:cNvPr>
          <p:cNvSpPr>
            <a:spLocks noGrp="1"/>
          </p:cNvSpPr>
          <p:nvPr>
            <p:ph type="ctrTitle" hasCustomPrompt="1"/>
          </p:nvPr>
        </p:nvSpPr>
        <p:spPr>
          <a:xfrm>
            <a:off x="1019267" y="2628041"/>
            <a:ext cx="7219212" cy="1601918"/>
          </a:xfrm>
        </p:spPr>
        <p:txBody>
          <a:bodyPr anchor="ctr" anchorCtr="0">
            <a:noAutofit/>
          </a:bodyPr>
          <a:lstStyle>
            <a:lvl1pPr algn="l">
              <a:defRPr sz="4400">
                <a:solidFill>
                  <a:schemeClr val="bg1"/>
                </a:solidFill>
              </a:defRPr>
            </a:lvl1pPr>
          </a:lstStyle>
          <a:p>
            <a:r>
              <a:rPr lang="en-US" dirty="0"/>
              <a:t>Section title</a:t>
            </a:r>
          </a:p>
        </p:txBody>
      </p:sp>
    </p:spTree>
    <p:extLst>
      <p:ext uri="{BB962C8B-B14F-4D97-AF65-F5344CB8AC3E}">
        <p14:creationId xmlns:p14="http://schemas.microsoft.com/office/powerpoint/2010/main" val="2919980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3">
    <p:bg>
      <p:bgPr>
        <a:blipFill dpi="0" rotWithShape="1">
          <a:blip r:embed="rId2">
            <a:lum/>
          </a:blip>
          <a:srcRect/>
          <a:stretch>
            <a:fillRect t="-10000" r="-3000" b="-10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7A00FB-1A1A-AC32-A059-09D35F6FA096}"/>
              </a:ext>
            </a:extLst>
          </p:cNvPr>
          <p:cNvSpPr/>
          <p:nvPr userDrawn="1"/>
        </p:nvSpPr>
        <p:spPr>
          <a:xfrm>
            <a:off x="-1" y="0"/>
            <a:ext cx="10068449" cy="6858000"/>
          </a:xfrm>
          <a:prstGeom prst="rect">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B6CAD080-C26E-4949-59B4-5814E0643832}"/>
              </a:ext>
            </a:extLst>
          </p:cNvPr>
          <p:cNvSpPr>
            <a:spLocks noGrp="1"/>
          </p:cNvSpPr>
          <p:nvPr>
            <p:ph type="ctrTitle" hasCustomPrompt="1"/>
          </p:nvPr>
        </p:nvSpPr>
        <p:spPr>
          <a:xfrm>
            <a:off x="1019267" y="2628041"/>
            <a:ext cx="7219212" cy="1601918"/>
          </a:xfrm>
        </p:spPr>
        <p:txBody>
          <a:bodyPr anchor="ctr" anchorCtr="0">
            <a:noAutofit/>
          </a:bodyPr>
          <a:lstStyle>
            <a:lvl1pPr algn="l">
              <a:defRPr sz="4400">
                <a:solidFill>
                  <a:schemeClr val="bg1"/>
                </a:solidFill>
              </a:defRPr>
            </a:lvl1pPr>
          </a:lstStyle>
          <a:p>
            <a:r>
              <a:rPr lang="en-US" dirty="0"/>
              <a:t>Section title</a:t>
            </a:r>
          </a:p>
        </p:txBody>
      </p:sp>
    </p:spTree>
    <p:extLst>
      <p:ext uri="{BB962C8B-B14F-4D97-AF65-F5344CB8AC3E}">
        <p14:creationId xmlns:p14="http://schemas.microsoft.com/office/powerpoint/2010/main" val="2361595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3">
    <p:bg>
      <p:bgPr>
        <a:blipFill dpi="0" rotWithShape="1">
          <a:blip r:embed="rId2">
            <a:lum/>
          </a:blip>
          <a:srcRect/>
          <a:stretch>
            <a:fillRect t="-10000" r="-8000" b="-10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7A00FB-1A1A-AC32-A059-09D35F6FA096}"/>
              </a:ext>
            </a:extLst>
          </p:cNvPr>
          <p:cNvSpPr/>
          <p:nvPr userDrawn="1"/>
        </p:nvSpPr>
        <p:spPr>
          <a:xfrm>
            <a:off x="-1" y="0"/>
            <a:ext cx="10068449"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B6CAD080-C26E-4949-59B4-5814E0643832}"/>
              </a:ext>
            </a:extLst>
          </p:cNvPr>
          <p:cNvSpPr>
            <a:spLocks noGrp="1"/>
          </p:cNvSpPr>
          <p:nvPr>
            <p:ph type="ctrTitle" hasCustomPrompt="1"/>
          </p:nvPr>
        </p:nvSpPr>
        <p:spPr>
          <a:xfrm>
            <a:off x="1019267" y="2628041"/>
            <a:ext cx="7219212" cy="1601918"/>
          </a:xfrm>
        </p:spPr>
        <p:txBody>
          <a:bodyPr anchor="ctr" anchorCtr="0">
            <a:noAutofit/>
          </a:bodyPr>
          <a:lstStyle>
            <a:lvl1pPr algn="l">
              <a:defRPr sz="4400">
                <a:solidFill>
                  <a:schemeClr val="bg1"/>
                </a:solidFill>
              </a:defRPr>
            </a:lvl1pPr>
          </a:lstStyle>
          <a:p>
            <a:r>
              <a:rPr lang="en-US" dirty="0"/>
              <a:t>Section title</a:t>
            </a:r>
          </a:p>
        </p:txBody>
      </p:sp>
    </p:spTree>
    <p:extLst>
      <p:ext uri="{BB962C8B-B14F-4D97-AF65-F5344CB8AC3E}">
        <p14:creationId xmlns:p14="http://schemas.microsoft.com/office/powerpoint/2010/main" val="2836169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accent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6CAD080-C26E-4949-59B4-5814E0643832}"/>
              </a:ext>
            </a:extLst>
          </p:cNvPr>
          <p:cNvSpPr>
            <a:spLocks noGrp="1"/>
          </p:cNvSpPr>
          <p:nvPr>
            <p:ph type="ctrTitle" hasCustomPrompt="1"/>
          </p:nvPr>
        </p:nvSpPr>
        <p:spPr>
          <a:xfrm>
            <a:off x="1019267" y="2628041"/>
            <a:ext cx="7219212" cy="1601918"/>
          </a:xfrm>
        </p:spPr>
        <p:txBody>
          <a:bodyPr anchor="ctr" anchorCtr="0">
            <a:noAutofit/>
          </a:bodyPr>
          <a:lstStyle>
            <a:lvl1pPr algn="l">
              <a:defRPr sz="4400">
                <a:solidFill>
                  <a:schemeClr val="bg1"/>
                </a:solidFill>
              </a:defRPr>
            </a:lvl1pPr>
          </a:lstStyle>
          <a:p>
            <a:r>
              <a:rPr lang="en-US" dirty="0"/>
              <a:t>End of presentation</a:t>
            </a:r>
          </a:p>
        </p:txBody>
      </p:sp>
      <p:pic>
        <p:nvPicPr>
          <p:cNvPr id="2" name="Graphic 1">
            <a:extLst>
              <a:ext uri="{FF2B5EF4-FFF2-40B4-BE49-F238E27FC236}">
                <a16:creationId xmlns:a16="http://schemas.microsoft.com/office/drawing/2014/main" id="{23443DDE-F218-7451-D7BA-4AFD01948BB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724484" y="0"/>
            <a:ext cx="1467516" cy="6858000"/>
          </a:xfrm>
          <a:prstGeom prst="rect">
            <a:avLst/>
          </a:prstGeom>
        </p:spPr>
      </p:pic>
    </p:spTree>
    <p:extLst>
      <p:ext uri="{BB962C8B-B14F-4D97-AF65-F5344CB8AC3E}">
        <p14:creationId xmlns:p14="http://schemas.microsoft.com/office/powerpoint/2010/main" val="1546222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8EDE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2785B-FA18-079F-9409-B2FC4B642A77}"/>
              </a:ext>
            </a:extLst>
          </p:cNvPr>
          <p:cNvSpPr>
            <a:spLocks noGrp="1"/>
          </p:cNvSpPr>
          <p:nvPr>
            <p:ph type="title"/>
          </p:nvPr>
        </p:nvSpPr>
        <p:spPr>
          <a:xfrm>
            <a:off x="341644" y="373513"/>
            <a:ext cx="11508712" cy="776288"/>
          </a:xfrm>
          <a:prstGeom prst="rect">
            <a:avLst/>
          </a:prstGeom>
        </p:spPr>
        <p:txBody>
          <a:bodyPr vert="horz" lIns="91440" tIns="45720" rIns="91440" bIns="45720" rtlCol="0" anchor="ctr">
            <a:noAutofit/>
          </a:bodyPr>
          <a:lstStyle/>
          <a:p>
            <a:r>
              <a:rPr lang="en-GB" dirty="0"/>
              <a:t>Click to edit master title style</a:t>
            </a:r>
          </a:p>
        </p:txBody>
      </p:sp>
      <p:sp>
        <p:nvSpPr>
          <p:cNvPr id="3" name="Text Placeholder 2">
            <a:extLst>
              <a:ext uri="{FF2B5EF4-FFF2-40B4-BE49-F238E27FC236}">
                <a16:creationId xmlns:a16="http://schemas.microsoft.com/office/drawing/2014/main" id="{C57EA5E0-5B73-91B7-87F4-267DC39ABA89}"/>
              </a:ext>
            </a:extLst>
          </p:cNvPr>
          <p:cNvSpPr>
            <a:spLocks noGrp="1"/>
          </p:cNvSpPr>
          <p:nvPr>
            <p:ph type="body" idx="1"/>
          </p:nvPr>
        </p:nvSpPr>
        <p:spPr>
          <a:xfrm>
            <a:off x="341644" y="1314450"/>
            <a:ext cx="11508712" cy="4629150"/>
          </a:xfrm>
          <a:prstGeom prst="rect">
            <a:avLst/>
          </a:prstGeom>
        </p:spPr>
        <p:txBody>
          <a:bodyPr vert="horz" lIns="91440" tIns="45720" rIns="91440" bIns="45720" rtlCol="0">
            <a:noAutofit/>
          </a:bodyPr>
          <a:lstStyle/>
          <a:p>
            <a:pPr lvl="0"/>
            <a:r>
              <a:rPr lang="en-GB" dirty="0"/>
              <a:t>Click to edit master text styles</a:t>
            </a:r>
          </a:p>
        </p:txBody>
      </p:sp>
      <p:sp>
        <p:nvSpPr>
          <p:cNvPr id="4" name="Date Placeholder 3">
            <a:extLst>
              <a:ext uri="{FF2B5EF4-FFF2-40B4-BE49-F238E27FC236}">
                <a16:creationId xmlns:a16="http://schemas.microsoft.com/office/drawing/2014/main" id="{52C5F7E3-C599-E88F-4BA6-94EF62B50226}"/>
              </a:ext>
            </a:extLst>
          </p:cNvPr>
          <p:cNvSpPr>
            <a:spLocks noGrp="1"/>
          </p:cNvSpPr>
          <p:nvPr>
            <p:ph type="dt" sz="half" idx="2"/>
          </p:nvPr>
        </p:nvSpPr>
        <p:spPr>
          <a:xfrm>
            <a:off x="341644" y="611936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1A488F-B338-41BA-AE0D-019BD9A16048}" type="datetime1">
              <a:rPr lang="en-GB" smtClean="0"/>
              <a:t>09/06/2026</a:t>
            </a:fld>
            <a:endParaRPr lang="en-GB"/>
          </a:p>
        </p:txBody>
      </p:sp>
      <p:sp>
        <p:nvSpPr>
          <p:cNvPr id="5" name="Footer Placeholder 4">
            <a:extLst>
              <a:ext uri="{FF2B5EF4-FFF2-40B4-BE49-F238E27FC236}">
                <a16:creationId xmlns:a16="http://schemas.microsoft.com/office/drawing/2014/main" id="{E9FFCED2-54F2-D478-E6DB-205CD44F4C60}"/>
              </a:ext>
            </a:extLst>
          </p:cNvPr>
          <p:cNvSpPr>
            <a:spLocks noGrp="1"/>
          </p:cNvSpPr>
          <p:nvPr>
            <p:ph type="ftr" sz="quarter" idx="3"/>
          </p:nvPr>
        </p:nvSpPr>
        <p:spPr>
          <a:xfrm>
            <a:off x="4038600" y="611936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D9D18BB-8C48-7DD2-FBDD-53BC44783B05}"/>
              </a:ext>
            </a:extLst>
          </p:cNvPr>
          <p:cNvSpPr>
            <a:spLocks noGrp="1"/>
          </p:cNvSpPr>
          <p:nvPr>
            <p:ph type="sldNum" sz="quarter" idx="4"/>
          </p:nvPr>
        </p:nvSpPr>
        <p:spPr>
          <a:xfrm>
            <a:off x="9107156" y="611936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F42741-C429-438F-B922-364BEB2B4DE9}" type="slidenum">
              <a:rPr lang="en-GB" smtClean="0"/>
              <a:t>‹#›</a:t>
            </a:fld>
            <a:endParaRPr lang="en-GB"/>
          </a:p>
        </p:txBody>
      </p:sp>
    </p:spTree>
    <p:extLst>
      <p:ext uri="{BB962C8B-B14F-4D97-AF65-F5344CB8AC3E}">
        <p14:creationId xmlns:p14="http://schemas.microsoft.com/office/powerpoint/2010/main" val="543690855"/>
      </p:ext>
    </p:extLst>
  </p:cSld>
  <p:clrMap bg1="lt1" tx1="dk1" bg2="lt2" tx2="dk2" accent1="accent1" accent2="accent2" accent3="accent3" accent4="accent4" accent5="accent5" accent6="accent6" hlink="hlink" folHlink="folHlink"/>
  <p:sldLayoutIdLst>
    <p:sldLayoutId id="2147483659" r:id="rId1"/>
    <p:sldLayoutId id="2147483681" r:id="rId2"/>
    <p:sldLayoutId id="2147483682" r:id="rId3"/>
    <p:sldLayoutId id="2147483669" r:id="rId4"/>
    <p:sldLayoutId id="2147483683" r:id="rId5"/>
    <p:sldLayoutId id="2147483664" r:id="rId6"/>
    <p:sldLayoutId id="2147483678" r:id="rId7"/>
    <p:sldLayoutId id="2147483679" r:id="rId8"/>
    <p:sldLayoutId id="2147483680" r:id="rId9"/>
    <p:sldLayoutId id="2147483668" r:id="rId10"/>
    <p:sldLayoutId id="2147483667" r:id="rId11"/>
    <p:sldLayoutId id="2147483674" r:id="rId12"/>
    <p:sldLayoutId id="2147483671" r:id="rId13"/>
    <p:sldLayoutId id="2147483665" r:id="rId14"/>
    <p:sldLayoutId id="2147483673" r:id="rId15"/>
    <p:sldLayoutId id="2147483676" r:id="rId16"/>
    <p:sldLayoutId id="2147483675" r:id="rId17"/>
    <p:sldLayoutId id="2147483677" r:id="rId18"/>
    <p:sldLayoutId id="2147483684" r:id="rId19"/>
    <p:sldLayoutId id="2147483672" r:id="rId20"/>
  </p:sldLayoutIdLst>
  <p:hf hdr="0" ftr="0" dt="0"/>
  <p:txStyles>
    <p:titleStyle>
      <a:lvl1pPr algn="l" defTabSz="914400" rtl="0" eaLnBrk="1" latinLnBrk="0" hangingPunct="1">
        <a:lnSpc>
          <a:spcPct val="10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buClr>
          <a:srgbClr val="33007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facebook.com/LCOTPPG" TargetMode="External"/><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hyperlink" Target="https://www.facebook.com/LCOTSurgeries" TargetMode="Externa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facebook.com/business/help/473994396650734?id=939256796236247"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facebook.com/help/389849807718635"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2.jp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https://gbr01.safelinks.protection.outlook.com/?url=https%3A%2F%2Fwww.facebook.com%2Fsussexpartnership&amp;data=05%7C02%7Cdawn.bamforth%40nhs.net%7C89f5af7ee8764fecb45a08deb1c6d7ac%7C37c354b285b047f5b22207b48d774ee3%7C0%7C0%7C639143665040815411%7CUnknown%7CTWFpbGZsb3d8eyJFbXB0eU1hcGkiOnRydWUsIlYiOiIwLjAuMDAwMCIsIlAiOiJXaW4zMiIsIkFOIjoiTWFpbCIsIldUIjoyfQ%3D%3D%7C0%7C%7C%7C&amp;sdata=zjBasjelaViiqotPiFYfYA02DLoaZ59Y5XdhFrABxpU%3D&amp;reserved=0" TargetMode="External"/><Relationship Id="rId13" Type="http://schemas.openxmlformats.org/officeDocument/2006/relationships/hyperlink" Target="https://gbr01.safelinks.protection.outlook.com/?url=https%3A%2F%2Fwww.facebook.com%2FBrightonandHoveCityCouncil&amp;data=05%7C02%7Cdawn.bamforth%40nhs.net%7C89f5af7ee8764fecb45a08deb1c6d7ac%7C37c354b285b047f5b22207b48d774ee3%7C0%7C0%7C639143665040910195%7CUnknown%7CTWFpbGZsb3d8eyJFbXB0eU1hcGkiOnRydWUsIlYiOiIwLjAuMDAwMCIsIlAiOiJXaW4zMiIsIkFOIjoiTWFpbCIsIldUIjoyfQ%3D%3D%7C0%7C%7C%7C&amp;sdata=Uiax1i90FABxmhdrLK2QBcVEzZelyg90ZyPs4osiRrU%3D&amp;reserved=0" TargetMode="External"/><Relationship Id="rId3" Type="http://schemas.openxmlformats.org/officeDocument/2006/relationships/hyperlink" Target="https://gbr01.safelinks.protection.outlook.com/?url=https%3A%2F%2Fwww.facebook.com%2FUKHealthSecurityAgency&amp;data=05%7C02%7Cdawn.bamforth%40nhs.net%7C89f5af7ee8764fecb45a08deb1c6d7ac%7C37c354b285b047f5b22207b48d774ee3%7C0%7C0%7C639143665040716367%7CUnknown%7CTWFpbGZsb3d8eyJFbXB0eU1hcGkiOnRydWUsIlYiOiIwLjAuMDAwMCIsIlAiOiJXaW4zMiIsIkFOIjoiTWFpbCIsIldUIjoyfQ%3D%3D%7C0%7C%7C%7C&amp;sdata=UrmKJaScJnuXYujE0%2Be0DaGwNTNOZsmsb0Ak%2F%2BwiXbY%3D&amp;reserved=0" TargetMode="External"/><Relationship Id="rId7" Type="http://schemas.openxmlformats.org/officeDocument/2006/relationships/hyperlink" Target="https://gbr01.safelinks.protection.outlook.com/?url=https%3A%2F%2Fwww.facebook.com%2FQueenVictoriaHospital&amp;data=05%7C02%7Cdawn.bamforth%40nhs.net%7C89f5af7ee8764fecb45a08deb1c6d7ac%7C37c354b285b047f5b22207b48d774ee3%7C0%7C0%7C639143665040797917%7CUnknown%7CTWFpbGZsb3d8eyJFbXB0eU1hcGkiOnRydWUsIlYiOiIwLjAuMDAwMCIsIlAiOiJXaW4zMiIsIkFOIjoiTWFpbCIsIldUIjoyfQ%3D%3D%7C0%7C%7C%7C&amp;sdata=b%2BiC0E8WBEY2sa%2F1TZ%2FzxV8NwgBPJZmbKShWjG%2BXzHs%3D&amp;reserved=0" TargetMode="External"/><Relationship Id="rId12" Type="http://schemas.openxmlformats.org/officeDocument/2006/relationships/hyperlink" Target="https://gbr01.safelinks.protection.outlook.com/?url=https%3A%2F%2Fwww.facebook.com%2FWestSussexCC&amp;data=05%7C02%7Cdawn.bamforth%40nhs.net%7C89f5af7ee8764fecb45a08deb1c6d7ac%7C37c354b285b047f5b22207b48d774ee3%7C0%7C0%7C639143665040888885%7CUnknown%7CTWFpbGZsb3d8eyJFbXB0eU1hcGkiOnRydWUsIlYiOiIwLjAuMDAwMCIsIlAiOiJXaW4zMiIsIkFOIjoiTWFpbCIsIldUIjoyfQ%3D%3D%7C0%7C%7C%7C&amp;sdata=D7bP5bjoAjObPbiOyYifDsLNBeIdsIl1myy2Rp935KE%3D&amp;reserved=0" TargetMode="External"/><Relationship Id="rId2" Type="http://schemas.openxmlformats.org/officeDocument/2006/relationships/hyperlink" Target="https://gbr01.safelinks.protection.outlook.com/?url=https%3A%2F%2Fwww.facebook.com%2FNHS&amp;data=05%7C02%7Cdawn.bamforth%40nhs.net%7C89f5af7ee8764fecb45a08deb1c6d7ac%7C37c354b285b047f5b22207b48d774ee3%7C0%7C0%7C639143665040695589%7CUnknown%7CTWFpbGZsb3d8eyJFbXB0eU1hcGkiOnRydWUsIlYiOiIwLjAuMDAwMCIsIlAiOiJXaW4zMiIsIkFOIjoiTWFpbCIsIldUIjoyfQ%3D%3D%7C0%7C%7C%7C&amp;sdata=hrYeQ5NiovA4C%2FHy9nsXFd%2B3m6NGQyWXF4VsswyKxBc%3D&amp;reserved=0" TargetMode="External"/><Relationship Id="rId1" Type="http://schemas.openxmlformats.org/officeDocument/2006/relationships/slideLayout" Target="../slideLayouts/slideLayout1.xml"/><Relationship Id="rId6" Type="http://schemas.openxmlformats.org/officeDocument/2006/relationships/hyperlink" Target="https://gbr01.safelinks.protection.outlook.com/?url=https%3A%2F%2Fwww.facebook.com%2FUHSussex&amp;data=05%7C02%7Cdawn.bamforth%40nhs.net%7C89f5af7ee8764fecb45a08deb1c6d7ac%7C37c354b285b047f5b22207b48d774ee3%7C0%7C0%7C639143665040779853%7CUnknown%7CTWFpbGZsb3d8eyJFbXB0eU1hcGkiOnRydWUsIlYiOiIwLjAuMDAwMCIsIlAiOiJXaW4zMiIsIkFOIjoiTWFpbCIsIldUIjoyfQ%3D%3D%7C0%7C%7C%7C&amp;sdata=jdnjI%2BLGVZhcniAYEkt8ZmBwLWijRgXgjlOc08SjtvE%3D&amp;reserved=0" TargetMode="External"/><Relationship Id="rId11" Type="http://schemas.openxmlformats.org/officeDocument/2006/relationships/hyperlink" Target="https://gbr01.safelinks.protection.outlook.com/?url=https%3A%2F%2Fwww.facebook.com%2FEastSussexCC&amp;data=05%7C02%7Cdawn.bamforth%40nhs.net%7C89f5af7ee8764fecb45a08deb1c6d7ac%7C37c354b285b047f5b22207b48d774ee3%7C0%7C0%7C639143665040870422%7CUnknown%7CTWFpbGZsb3d8eyJFbXB0eU1hcGkiOnRydWUsIlYiOiIwLjAuMDAwMCIsIlAiOiJXaW4zMiIsIkFOIjoiTWFpbCIsIldUIjoyfQ%3D%3D%7C0%7C%7C%7C&amp;sdata=a1gGL9OGIU5xF65RCU1RslA6Q2KFepfrf89nvPBjtqs%3D&amp;reserved=0" TargetMode="External"/><Relationship Id="rId5" Type="http://schemas.openxmlformats.org/officeDocument/2006/relationships/hyperlink" Target="https://gbr01.safelinks.protection.outlook.com/?url=https%3A%2F%2Fwww.facebook.com%2FESHTNHS&amp;data=05%7C02%7Cdawn.bamforth%40nhs.net%7C89f5af7ee8764fecb45a08deb1c6d7ac%7C37c354b285b047f5b22207b48d774ee3%7C0%7C0%7C639143665040760447%7CUnknown%7CTWFpbGZsb3d8eyJFbXB0eU1hcGkiOnRydWUsIlYiOiIwLjAuMDAwMCIsIlAiOiJXaW4zMiIsIkFOIjoiTWFpbCIsIldUIjoyfQ%3D%3D%7C0%7C%7C%7C&amp;sdata=idthFZ4aKOWAattYEvAiPFsbZSf61939RQTCSjKiK4g%3D&amp;reserved=0" TargetMode="External"/><Relationship Id="rId10" Type="http://schemas.openxmlformats.org/officeDocument/2006/relationships/hyperlink" Target="https://gbr01.safelinks.protection.outlook.com/?url=https%3A%2F%2Fwww.facebook.com%2FSECAmbulance&amp;data=05%7C02%7Cdawn.bamforth%40nhs.net%7C89f5af7ee8764fecb45a08deb1c6d7ac%7C37c354b285b047f5b22207b48d774ee3%7C0%7C0%7C639143665040852481%7CUnknown%7CTWFpbGZsb3d8eyJFbXB0eU1hcGkiOnRydWUsIlYiOiIwLjAuMDAwMCIsIlAiOiJXaW4zMiIsIkFOIjoiTWFpbCIsIldUIjoyfQ%3D%3D%7C0%7C%7C%7C&amp;sdata=cO1cFjbXodQX0t587%2FwpwOPgM5kd8ygDGKy9c6fqJd0%3D&amp;reserved=0" TargetMode="External"/><Relationship Id="rId4" Type="http://schemas.openxmlformats.org/officeDocument/2006/relationships/hyperlink" Target="https://gbr01.safelinks.protection.outlook.com/?url=https%3A%2F%2Fwww.facebook.com%2Fnhssurreysussex&amp;data=05%7C02%7Cdawn.bamforth%40nhs.net%7C89f5af7ee8764fecb45a08deb1c6d7ac%7C37c354b285b047f5b22207b48d774ee3%7C0%7C0%7C639143665040735679%7CUnknown%7CTWFpbGZsb3d8eyJFbXB0eU1hcGkiOnRydWUsIlYiOiIwLjAuMDAwMCIsIlAiOiJXaW4zMiIsIkFOIjoiTWFpbCIsIldUIjoyfQ%3D%3D%7C0%7C%7C%7C&amp;sdata=kMtcsTeLHrbyOQKf8AnrVAB4kZOPiPglSvoXwxEU3TY%3D&amp;reserved=0" TargetMode="External"/><Relationship Id="rId9" Type="http://schemas.openxmlformats.org/officeDocument/2006/relationships/hyperlink" Target="https://gbr01.safelinks.protection.outlook.com/?url=https%3A%2F%2Fwww.facebook.com%2Fsussexcommunitynhs&amp;data=05%7C02%7Cdawn.bamforth%40nhs.net%7C89f5af7ee8764fecb45a08deb1c6d7ac%7C37c354b285b047f5b22207b48d774ee3%7C0%7C0%7C639143665040834425%7CUnknown%7CTWFpbGZsb3d8eyJFbXB0eU1hcGkiOnRydWUsIlYiOiIwLjAuMDAwMCIsIlAiOiJXaW4zMiIsIkFOIjoiTWFpbCIsIldUIjoyfQ%3D%3D%7C0%7C%7C%7C&amp;sdata=oxFsLfhj0O5OBVLZh7%2BtBrP6hdINipNaKfWH17NwM9Q%3D&amp;reserved=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FC8BC-77EB-4818-071F-8957427E92DB}"/>
              </a:ext>
            </a:extLst>
          </p:cNvPr>
          <p:cNvSpPr>
            <a:spLocks noGrp="1"/>
          </p:cNvSpPr>
          <p:nvPr>
            <p:ph type="ctrTitle"/>
          </p:nvPr>
        </p:nvSpPr>
        <p:spPr>
          <a:xfrm>
            <a:off x="628650" y="1567538"/>
            <a:ext cx="6209896" cy="1601918"/>
          </a:xfrm>
        </p:spPr>
        <p:txBody>
          <a:bodyPr/>
          <a:lstStyle/>
          <a:p>
            <a:r>
              <a:rPr lang="en-GB" dirty="0">
                <a:latin typeface="+mj-lt"/>
              </a:rPr>
              <a:t>Using social media as a PPG</a:t>
            </a:r>
          </a:p>
        </p:txBody>
      </p:sp>
      <p:sp>
        <p:nvSpPr>
          <p:cNvPr id="3" name="Subtitle 2">
            <a:extLst>
              <a:ext uri="{FF2B5EF4-FFF2-40B4-BE49-F238E27FC236}">
                <a16:creationId xmlns:a16="http://schemas.microsoft.com/office/drawing/2014/main" id="{7833782B-E805-5D42-D470-D389C67D5412}"/>
              </a:ext>
            </a:extLst>
          </p:cNvPr>
          <p:cNvSpPr>
            <a:spLocks noGrp="1"/>
          </p:cNvSpPr>
          <p:nvPr>
            <p:ph type="subTitle" idx="1"/>
          </p:nvPr>
        </p:nvSpPr>
        <p:spPr>
          <a:xfrm>
            <a:off x="628649" y="3286083"/>
            <a:ext cx="5227402" cy="844358"/>
          </a:xfrm>
        </p:spPr>
        <p:txBody>
          <a:bodyPr>
            <a:normAutofit fontScale="92500"/>
          </a:bodyPr>
          <a:lstStyle/>
          <a:p>
            <a:r>
              <a:rPr lang="en-GB" dirty="0"/>
              <a:t>A simple, safe guide to Facebook</a:t>
            </a:r>
          </a:p>
        </p:txBody>
      </p:sp>
      <p:sp>
        <p:nvSpPr>
          <p:cNvPr id="4" name="Text Placeholder 3">
            <a:extLst>
              <a:ext uri="{FF2B5EF4-FFF2-40B4-BE49-F238E27FC236}">
                <a16:creationId xmlns:a16="http://schemas.microsoft.com/office/drawing/2014/main" id="{A59E5172-272B-B65A-3A31-3DB260E049CD}"/>
              </a:ext>
            </a:extLst>
          </p:cNvPr>
          <p:cNvSpPr>
            <a:spLocks noGrp="1"/>
          </p:cNvSpPr>
          <p:nvPr>
            <p:ph type="body" sz="quarter" idx="10"/>
          </p:nvPr>
        </p:nvSpPr>
        <p:spPr/>
        <p:txBody>
          <a:bodyPr>
            <a:normAutofit fontScale="92500"/>
          </a:bodyPr>
          <a:lstStyle/>
          <a:p>
            <a:r>
              <a:rPr lang="en-GB" dirty="0"/>
              <a:t>Harriet Rayfield – Communications and Engagement Manager</a:t>
            </a:r>
          </a:p>
        </p:txBody>
      </p:sp>
    </p:spTree>
    <p:extLst>
      <p:ext uri="{BB962C8B-B14F-4D97-AF65-F5344CB8AC3E}">
        <p14:creationId xmlns:p14="http://schemas.microsoft.com/office/powerpoint/2010/main" val="3912480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401454-A1E0-0D50-0C38-C624540A8555}"/>
              </a:ext>
            </a:extLst>
          </p:cNvPr>
          <p:cNvSpPr>
            <a:spLocks noGrp="1"/>
          </p:cNvSpPr>
          <p:nvPr>
            <p:ph type="ctrTitle"/>
          </p:nvPr>
        </p:nvSpPr>
        <p:spPr>
          <a:xfrm>
            <a:off x="1019267" y="1129976"/>
            <a:ext cx="7219212" cy="1601918"/>
          </a:xfrm>
        </p:spPr>
        <p:txBody>
          <a:bodyPr/>
          <a:lstStyle/>
          <a:p>
            <a:pPr fontAlgn="ctr"/>
            <a:r>
              <a:rPr lang="en-GB" dirty="0"/>
              <a:t>Today’s session:</a:t>
            </a:r>
            <a:endParaRPr lang="en-GB" sz="2400" dirty="0"/>
          </a:p>
        </p:txBody>
      </p:sp>
      <p:sp>
        <p:nvSpPr>
          <p:cNvPr id="4" name="TextBox 3">
            <a:extLst>
              <a:ext uri="{FF2B5EF4-FFF2-40B4-BE49-F238E27FC236}">
                <a16:creationId xmlns:a16="http://schemas.microsoft.com/office/drawing/2014/main" id="{3D9F1A3B-0C59-FB29-992D-4930D0A62621}"/>
              </a:ext>
            </a:extLst>
          </p:cNvPr>
          <p:cNvSpPr txBox="1"/>
          <p:nvPr/>
        </p:nvSpPr>
        <p:spPr>
          <a:xfrm>
            <a:off x="1019267" y="2935840"/>
            <a:ext cx="8552750" cy="1815882"/>
          </a:xfrm>
          <a:prstGeom prst="rect">
            <a:avLst/>
          </a:prstGeom>
          <a:noFill/>
        </p:spPr>
        <p:txBody>
          <a:bodyPr wrap="square">
            <a:spAutoFit/>
          </a:bodyPr>
          <a:lstStyle/>
          <a:p>
            <a:pPr marL="457200" indent="-457200">
              <a:buFont typeface="Arial" panose="020B0604020202020204" pitchFamily="34" charset="0"/>
              <a:buChar char="•"/>
            </a:pPr>
            <a:r>
              <a:rPr lang="en-GB" sz="2800" b="0" dirty="0">
                <a:solidFill>
                  <a:schemeClr val="bg1"/>
                </a:solidFill>
              </a:rPr>
              <a:t>A gentle introduction to using Facebook as a PPG</a:t>
            </a:r>
          </a:p>
          <a:p>
            <a:pPr marL="457200" indent="-457200">
              <a:buFont typeface="Arial" panose="020B0604020202020204" pitchFamily="34" charset="0"/>
              <a:buChar char="•"/>
            </a:pPr>
            <a:r>
              <a:rPr lang="en-GB" sz="2800" b="0" dirty="0">
                <a:solidFill>
                  <a:schemeClr val="bg1"/>
                </a:solidFill>
              </a:rPr>
              <a:t>No technical experience needed</a:t>
            </a:r>
          </a:p>
          <a:p>
            <a:pPr marL="457200" indent="-457200">
              <a:buFont typeface="Arial" panose="020B0604020202020204" pitchFamily="34" charset="0"/>
              <a:buChar char="•"/>
            </a:pPr>
            <a:r>
              <a:rPr lang="en-GB" sz="2800" b="0" dirty="0">
                <a:solidFill>
                  <a:schemeClr val="bg1"/>
                </a:solidFill>
              </a:rPr>
              <a:t>What’s right for your PPG?</a:t>
            </a:r>
          </a:p>
          <a:p>
            <a:pPr marL="457200" indent="-457200">
              <a:buFont typeface="Arial" panose="020B0604020202020204" pitchFamily="34" charset="0"/>
              <a:buChar char="•"/>
            </a:pPr>
            <a:r>
              <a:rPr lang="en-GB" sz="2800" b="0" dirty="0">
                <a:solidFill>
                  <a:schemeClr val="bg1"/>
                </a:solidFill>
              </a:rPr>
              <a:t>Plenty of time for questions</a:t>
            </a:r>
            <a:endParaRPr lang="en-GB" sz="2800" dirty="0">
              <a:solidFill>
                <a:schemeClr val="bg1"/>
              </a:solidFill>
            </a:endParaRPr>
          </a:p>
        </p:txBody>
      </p:sp>
    </p:spTree>
    <p:extLst>
      <p:ext uri="{BB962C8B-B14F-4D97-AF65-F5344CB8AC3E}">
        <p14:creationId xmlns:p14="http://schemas.microsoft.com/office/powerpoint/2010/main" val="3159147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E0B093F-0118-10C8-7E6D-3A4FE9D3AF27}"/>
              </a:ext>
            </a:extLst>
          </p:cNvPr>
          <p:cNvSpPr>
            <a:spLocks noGrp="1"/>
          </p:cNvSpPr>
          <p:nvPr>
            <p:ph type="title"/>
          </p:nvPr>
        </p:nvSpPr>
        <p:spPr>
          <a:xfrm>
            <a:off x="341644" y="373513"/>
            <a:ext cx="11508712" cy="776288"/>
          </a:xfrm>
        </p:spPr>
        <p:txBody>
          <a:bodyPr anchor="ctr">
            <a:normAutofit/>
          </a:bodyPr>
          <a:lstStyle/>
          <a:p>
            <a:r>
              <a:rPr lang="en-GB" dirty="0">
                <a:solidFill>
                  <a:schemeClr val="accent1"/>
                </a:solidFill>
              </a:rPr>
              <a:t>What we’ll cover</a:t>
            </a:r>
          </a:p>
        </p:txBody>
      </p:sp>
      <p:sp>
        <p:nvSpPr>
          <p:cNvPr id="4" name="Slide Number Placeholder 3">
            <a:extLst>
              <a:ext uri="{FF2B5EF4-FFF2-40B4-BE49-F238E27FC236}">
                <a16:creationId xmlns:a16="http://schemas.microsoft.com/office/drawing/2014/main" id="{C5E1693B-87F1-F82D-2F07-E37C0BFB3BA5}"/>
              </a:ext>
            </a:extLst>
          </p:cNvPr>
          <p:cNvSpPr>
            <a:spLocks noGrp="1"/>
          </p:cNvSpPr>
          <p:nvPr>
            <p:ph type="sldNum" sz="quarter" idx="12"/>
          </p:nvPr>
        </p:nvSpPr>
        <p:spPr>
          <a:xfrm>
            <a:off x="9107156" y="6119362"/>
            <a:ext cx="2743200" cy="365125"/>
          </a:xfrm>
        </p:spPr>
        <p:txBody>
          <a:bodyPr anchor="ctr">
            <a:normAutofit/>
          </a:bodyPr>
          <a:lstStyle/>
          <a:p>
            <a:pPr>
              <a:spcAft>
                <a:spcPts val="600"/>
              </a:spcAft>
            </a:pPr>
            <a:fld id="{A9F42741-C429-438F-B922-364BEB2B4DE9}" type="slidenum">
              <a:rPr lang="en-GB" smtClean="0"/>
              <a:pPr>
                <a:spcAft>
                  <a:spcPts val="600"/>
                </a:spcAft>
              </a:pPr>
              <a:t>3</a:t>
            </a:fld>
            <a:endParaRPr lang="en-GB"/>
          </a:p>
        </p:txBody>
      </p:sp>
      <p:graphicFrame>
        <p:nvGraphicFramePr>
          <p:cNvPr id="7" name="Content Placeholder 6">
            <a:extLst>
              <a:ext uri="{FF2B5EF4-FFF2-40B4-BE49-F238E27FC236}">
                <a16:creationId xmlns:a16="http://schemas.microsoft.com/office/drawing/2014/main" id="{FBEB7903-9883-3250-69F3-94839B29FB93}"/>
              </a:ext>
            </a:extLst>
          </p:cNvPr>
          <p:cNvGraphicFramePr>
            <a:graphicFrameLocks noGrp="1"/>
          </p:cNvGraphicFramePr>
          <p:nvPr>
            <p:ph idx="1"/>
            <p:extLst>
              <p:ext uri="{D42A27DB-BD31-4B8C-83A1-F6EECF244321}">
                <p14:modId xmlns:p14="http://schemas.microsoft.com/office/powerpoint/2010/main" val="1055026521"/>
              </p:ext>
              <p:ext uri="{E7BDC344-281C-4309-B0C6-D0EE65EED2A8}">
                <p202:designPr xmlns:p202="http://schemas.microsoft.com/office/powerpoint/2020/02/main">
                  <p202:designTagLst>
                    <p202:designTag name="ARCH:1:CLS" val="StackedSequentialRowTable"/>
                  </p202:designTagLst>
                </p202:designPr>
              </p:ext>
            </p:extLst>
          </p:nvPr>
        </p:nvGraphicFramePr>
        <p:xfrm>
          <a:off x="775487" y="1570196"/>
          <a:ext cx="10641028" cy="4117660"/>
        </p:xfrm>
        <a:graphic>
          <a:graphicData uri="http://schemas.openxmlformats.org/drawingml/2006/table">
            <a:tbl>
              <a:tblPr firstRow="1" bandRow="1">
                <a:noFill/>
                <a:tableStyleId>{5C22544A-7EE6-4342-B048-85BDC9FD1C3A}</a:tableStyleId>
              </a:tblPr>
              <a:tblGrid>
                <a:gridCol w="2329179">
                  <a:extLst>
                    <a:ext uri="{9D8B030D-6E8A-4147-A177-3AD203B41FA5}">
                      <a16:colId xmlns:a16="http://schemas.microsoft.com/office/drawing/2014/main" val="2705290158"/>
                    </a:ext>
                  </a:extLst>
                </a:gridCol>
                <a:gridCol w="8311849">
                  <a:extLst>
                    <a:ext uri="{9D8B030D-6E8A-4147-A177-3AD203B41FA5}">
                      <a16:colId xmlns:a16="http://schemas.microsoft.com/office/drawing/2014/main" val="4136964380"/>
                    </a:ext>
                  </a:extLst>
                </a:gridCol>
              </a:tblGrid>
              <a:tr h="823532">
                <a:tc>
                  <a:txBody>
                    <a:bodyPr/>
                    <a:lstStyle/>
                    <a:p>
                      <a:pPr>
                        <a:buNone/>
                      </a:pPr>
                      <a:r>
                        <a:rPr lang="en-GB" sz="3300" b="1" cap="none" spc="0" dirty="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Deciding your purpose and audience</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2264198038"/>
                  </a:ext>
                </a:extLst>
              </a:tr>
              <a:tr h="823532">
                <a:tc>
                  <a:txBody>
                    <a:bodyPr/>
                    <a:lstStyle/>
                    <a:p>
                      <a:pPr>
                        <a:buNone/>
                      </a:pPr>
                      <a:r>
                        <a:rPr lang="en-GB" sz="3300" b="1" cap="none" spc="0" dirty="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Facebook pages and groups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58201215"/>
                  </a:ext>
                </a:extLst>
              </a:tr>
              <a:tr h="823532">
                <a:tc>
                  <a:txBody>
                    <a:bodyPr/>
                    <a:lstStyle/>
                    <a:p>
                      <a:pPr>
                        <a:buNone/>
                      </a:pPr>
                      <a:r>
                        <a:rPr lang="en-GB" sz="3300" b="1" cap="none" spc="0" dirty="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Running a page safely and effectively with low workload</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075946848"/>
                  </a:ext>
                </a:extLst>
              </a:tr>
              <a:tr h="823532">
                <a:tc>
                  <a:txBody>
                    <a:bodyPr/>
                    <a:lstStyle/>
                    <a:p>
                      <a:pPr>
                        <a:buNone/>
                      </a:pPr>
                      <a:r>
                        <a:rPr lang="en-GB" sz="3300" b="1" cap="none" spc="0" dirty="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Confidentiality and security</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97690402"/>
                  </a:ext>
                </a:extLst>
              </a:tr>
              <a:tr h="823532">
                <a:tc>
                  <a:txBody>
                    <a:bodyPr/>
                    <a:lstStyle/>
                    <a:p>
                      <a:pPr>
                        <a:buNone/>
                      </a:pPr>
                      <a:r>
                        <a:rPr lang="en-GB" sz="3300" b="1" cap="none" spc="0" dirty="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en-GB" sz="2100" b="0" cap="none" spc="0" dirty="0">
                          <a:solidFill>
                            <a:schemeClr val="tx1"/>
                          </a:solidFill>
                        </a:rPr>
                        <a:t>Engaging with your community</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2596300837"/>
                  </a:ext>
                </a:extLst>
              </a:tr>
            </a:tbl>
          </a:graphicData>
        </a:graphic>
      </p:graphicFrame>
    </p:spTree>
    <p:extLst>
      <p:ext uri="{BB962C8B-B14F-4D97-AF65-F5344CB8AC3E}">
        <p14:creationId xmlns:p14="http://schemas.microsoft.com/office/powerpoint/2010/main" val="935604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D107-402F-6F76-0C1D-3B1010284C75}"/>
              </a:ext>
            </a:extLst>
          </p:cNvPr>
          <p:cNvSpPr>
            <a:spLocks noGrp="1"/>
          </p:cNvSpPr>
          <p:nvPr>
            <p:ph type="title"/>
          </p:nvPr>
        </p:nvSpPr>
        <p:spPr/>
        <p:txBody>
          <a:bodyPr/>
          <a:lstStyle/>
          <a:p>
            <a:r>
              <a:rPr lang="en-GB" dirty="0"/>
              <a:t>Start with your purpose and audience</a:t>
            </a:r>
          </a:p>
        </p:txBody>
      </p:sp>
      <p:sp>
        <p:nvSpPr>
          <p:cNvPr id="3" name="Content Placeholder 2">
            <a:extLst>
              <a:ext uri="{FF2B5EF4-FFF2-40B4-BE49-F238E27FC236}">
                <a16:creationId xmlns:a16="http://schemas.microsoft.com/office/drawing/2014/main" id="{F13311F8-78F1-2E0B-B4B7-1C24B95FF83C}"/>
              </a:ext>
            </a:extLst>
          </p:cNvPr>
          <p:cNvSpPr>
            <a:spLocks noGrp="1"/>
          </p:cNvSpPr>
          <p:nvPr>
            <p:ph idx="1"/>
          </p:nvPr>
        </p:nvSpPr>
        <p:spPr>
          <a:xfrm>
            <a:off x="341644" y="2266949"/>
            <a:ext cx="7362662" cy="3676651"/>
          </a:xfrm>
        </p:spPr>
        <p:txBody>
          <a:bodyPr/>
          <a:lstStyle/>
          <a:p>
            <a:r>
              <a:rPr lang="en-GB" sz="2400" dirty="0"/>
              <a:t>Why do we want to use social media?</a:t>
            </a:r>
          </a:p>
          <a:p>
            <a:r>
              <a:rPr lang="en-GB" sz="2400" dirty="0"/>
              <a:t>Who are we trying to reach?</a:t>
            </a:r>
          </a:p>
          <a:p>
            <a:r>
              <a:rPr lang="en-GB" sz="2400" dirty="0"/>
              <a:t>What value will people get from following us?</a:t>
            </a:r>
          </a:p>
          <a:p>
            <a:pPr marL="0" indent="0">
              <a:buNone/>
            </a:pPr>
            <a:endParaRPr lang="en-GB" sz="2400" dirty="0"/>
          </a:p>
          <a:p>
            <a:pPr marL="0" indent="0">
              <a:buNone/>
            </a:pPr>
            <a:r>
              <a:rPr lang="en-GB" sz="2400" dirty="0"/>
              <a:t>This is key to decide before you get started – it will help keep things manageable and make sure being on social media is worthwhile.</a:t>
            </a:r>
          </a:p>
        </p:txBody>
      </p:sp>
      <p:sp>
        <p:nvSpPr>
          <p:cNvPr id="4" name="Slide Number Placeholder 3">
            <a:extLst>
              <a:ext uri="{FF2B5EF4-FFF2-40B4-BE49-F238E27FC236}">
                <a16:creationId xmlns:a16="http://schemas.microsoft.com/office/drawing/2014/main" id="{1D362BB6-2FD7-C32A-00A8-0CC5C3469DB4}"/>
              </a:ext>
            </a:extLst>
          </p:cNvPr>
          <p:cNvSpPr>
            <a:spLocks noGrp="1"/>
          </p:cNvSpPr>
          <p:nvPr>
            <p:ph type="sldNum" sz="quarter" idx="4"/>
          </p:nvPr>
        </p:nvSpPr>
        <p:spPr/>
        <p:txBody>
          <a:bodyPr/>
          <a:lstStyle/>
          <a:p>
            <a:fld id="{A9F42741-C429-438F-B922-364BEB2B4DE9}" type="slidenum">
              <a:rPr lang="en-GB" smtClean="0"/>
              <a:t>4</a:t>
            </a:fld>
            <a:endParaRPr lang="en-GB"/>
          </a:p>
        </p:txBody>
      </p:sp>
      <p:pic>
        <p:nvPicPr>
          <p:cNvPr id="6" name="Picture 5" descr="A cartoon of a person pointing at a phone&#10;&#10;AI-generated content may be incorrect.">
            <a:extLst>
              <a:ext uri="{FF2B5EF4-FFF2-40B4-BE49-F238E27FC236}">
                <a16:creationId xmlns:a16="http://schemas.microsoft.com/office/drawing/2014/main" id="{78AEFA10-A1CC-B0B7-850C-C295DF535BA3}"/>
              </a:ext>
            </a:extLst>
          </p:cNvPr>
          <p:cNvPicPr>
            <a:picLocks noChangeAspect="1"/>
          </p:cNvPicPr>
          <p:nvPr/>
        </p:nvPicPr>
        <p:blipFill>
          <a:blip r:embed="rId2"/>
          <a:stretch>
            <a:fillRect/>
          </a:stretch>
        </p:blipFill>
        <p:spPr>
          <a:xfrm>
            <a:off x="7704306" y="2783919"/>
            <a:ext cx="3859316" cy="3911470"/>
          </a:xfrm>
          <a:prstGeom prst="rect">
            <a:avLst/>
          </a:prstGeom>
        </p:spPr>
      </p:pic>
    </p:spTree>
    <p:extLst>
      <p:ext uri="{BB962C8B-B14F-4D97-AF65-F5344CB8AC3E}">
        <p14:creationId xmlns:p14="http://schemas.microsoft.com/office/powerpoint/2010/main" val="888039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1BFD44-AD00-1053-3704-44566C320361}"/>
              </a:ext>
            </a:extLst>
          </p:cNvPr>
          <p:cNvSpPr>
            <a:spLocks noGrp="1"/>
          </p:cNvSpPr>
          <p:nvPr>
            <p:ph type="title"/>
          </p:nvPr>
        </p:nvSpPr>
        <p:spPr/>
        <p:txBody>
          <a:bodyPr/>
          <a:lstStyle/>
          <a:p>
            <a:r>
              <a:rPr lang="en-GB" dirty="0"/>
              <a:t>What can you offer that the practice can’t?</a:t>
            </a:r>
          </a:p>
        </p:txBody>
      </p:sp>
      <p:sp>
        <p:nvSpPr>
          <p:cNvPr id="4" name="Slide Number Placeholder 3">
            <a:extLst>
              <a:ext uri="{FF2B5EF4-FFF2-40B4-BE49-F238E27FC236}">
                <a16:creationId xmlns:a16="http://schemas.microsoft.com/office/drawing/2014/main" id="{83951D9D-AE8C-E465-A437-B39277B6D24C}"/>
              </a:ext>
            </a:extLst>
          </p:cNvPr>
          <p:cNvSpPr>
            <a:spLocks noGrp="1"/>
          </p:cNvSpPr>
          <p:nvPr>
            <p:ph type="sldNum" sz="quarter" idx="4"/>
          </p:nvPr>
        </p:nvSpPr>
        <p:spPr/>
        <p:txBody>
          <a:bodyPr/>
          <a:lstStyle/>
          <a:p>
            <a:fld id="{A9F42741-C429-438F-B922-364BEB2B4DE9}" type="slidenum">
              <a:rPr lang="en-GB" smtClean="0"/>
              <a:t>5</a:t>
            </a:fld>
            <a:endParaRPr lang="en-GB"/>
          </a:p>
        </p:txBody>
      </p:sp>
      <p:sp>
        <p:nvSpPr>
          <p:cNvPr id="7" name="Text Placeholder 6">
            <a:extLst>
              <a:ext uri="{FF2B5EF4-FFF2-40B4-BE49-F238E27FC236}">
                <a16:creationId xmlns:a16="http://schemas.microsoft.com/office/drawing/2014/main" id="{C0A2D8C8-79B7-BF7D-03DF-55F772D8F596}"/>
              </a:ext>
            </a:extLst>
          </p:cNvPr>
          <p:cNvSpPr>
            <a:spLocks noGrp="1"/>
          </p:cNvSpPr>
          <p:nvPr>
            <p:ph type="body" sz="quarter" idx="10"/>
          </p:nvPr>
        </p:nvSpPr>
        <p:spPr>
          <a:xfrm>
            <a:off x="341313" y="1333500"/>
            <a:ext cx="5261819" cy="4591050"/>
          </a:xfrm>
        </p:spPr>
        <p:txBody>
          <a:bodyPr/>
          <a:lstStyle/>
          <a:p>
            <a:r>
              <a:rPr lang="en-GB" sz="2400" dirty="0"/>
              <a:t>Strengthening the patient voice</a:t>
            </a:r>
          </a:p>
          <a:p>
            <a:r>
              <a:rPr lang="en-GB" sz="2400" dirty="0"/>
              <a:t>Community connection</a:t>
            </a:r>
          </a:p>
          <a:p>
            <a:r>
              <a:rPr lang="en-GB" sz="2400" dirty="0"/>
              <a:t>Broadening PPG membership</a:t>
            </a:r>
          </a:p>
          <a:p>
            <a:pPr marL="0" indent="0">
              <a:buNone/>
            </a:pPr>
            <a:endParaRPr lang="en-GB" sz="2400" dirty="0"/>
          </a:p>
          <a:p>
            <a:pPr marL="0" indent="0">
              <a:buNone/>
            </a:pPr>
            <a:r>
              <a:rPr lang="en-GB" sz="2400" dirty="0"/>
              <a:t>It’s important that you are supporting and complementing the practice page – not duplicating it.</a:t>
            </a:r>
          </a:p>
          <a:p>
            <a:pPr marL="0" indent="0">
              <a:buNone/>
            </a:pPr>
            <a:endParaRPr lang="en-GB" sz="2400" dirty="0"/>
          </a:p>
          <a:p>
            <a:pPr marL="0" indent="0">
              <a:buNone/>
            </a:pPr>
            <a:r>
              <a:rPr lang="en-GB" i="1" dirty="0"/>
              <a:t>		Example:</a:t>
            </a:r>
            <a:r>
              <a:rPr lang="en-GB" dirty="0"/>
              <a:t> Little Common 		and Old Town Surgery (click 		the images to visit pages)</a:t>
            </a:r>
          </a:p>
        </p:txBody>
      </p:sp>
      <p:pic>
        <p:nvPicPr>
          <p:cNvPr id="3" name="Picture 2">
            <a:hlinkClick r:id="rId3"/>
            <a:extLst>
              <a:ext uri="{FF2B5EF4-FFF2-40B4-BE49-F238E27FC236}">
                <a16:creationId xmlns:a16="http://schemas.microsoft.com/office/drawing/2014/main" id="{9C70711A-8408-043A-111B-55C7A6D7B40F}"/>
              </a:ext>
            </a:extLst>
          </p:cNvPr>
          <p:cNvPicPr>
            <a:picLocks noChangeAspect="1"/>
          </p:cNvPicPr>
          <p:nvPr/>
        </p:nvPicPr>
        <p:blipFill>
          <a:blip r:embed="rId4"/>
          <a:stretch>
            <a:fillRect/>
          </a:stretch>
        </p:blipFill>
        <p:spPr>
          <a:xfrm>
            <a:off x="6299450" y="1158849"/>
            <a:ext cx="4897085" cy="2315128"/>
          </a:xfrm>
          <a:prstGeom prst="rect">
            <a:avLst/>
          </a:prstGeom>
        </p:spPr>
      </p:pic>
      <p:pic>
        <p:nvPicPr>
          <p:cNvPr id="8" name="Picture 7">
            <a:hlinkClick r:id="rId5"/>
            <a:extLst>
              <a:ext uri="{FF2B5EF4-FFF2-40B4-BE49-F238E27FC236}">
                <a16:creationId xmlns:a16="http://schemas.microsoft.com/office/drawing/2014/main" id="{9311BBB1-284A-29D4-5EA9-AE0EFA492EE4}"/>
              </a:ext>
            </a:extLst>
          </p:cNvPr>
          <p:cNvPicPr>
            <a:picLocks noChangeAspect="1"/>
          </p:cNvPicPr>
          <p:nvPr/>
        </p:nvPicPr>
        <p:blipFill>
          <a:blip r:embed="rId6"/>
          <a:stretch>
            <a:fillRect/>
          </a:stretch>
        </p:blipFill>
        <p:spPr>
          <a:xfrm>
            <a:off x="6299450" y="3795186"/>
            <a:ext cx="4897085" cy="2470176"/>
          </a:xfrm>
          <a:prstGeom prst="rect">
            <a:avLst/>
          </a:prstGeom>
        </p:spPr>
      </p:pic>
      <p:pic>
        <p:nvPicPr>
          <p:cNvPr id="9" name="Picture 8" descr="Doctor with a stethoscope">
            <a:extLst>
              <a:ext uri="{FF2B5EF4-FFF2-40B4-BE49-F238E27FC236}">
                <a16:creationId xmlns:a16="http://schemas.microsoft.com/office/drawing/2014/main" id="{1BDEFFDA-A068-187A-B751-62964756DB5F}"/>
              </a:ext>
            </a:extLst>
          </p:cNvPr>
          <p:cNvPicPr>
            <a:picLocks noChangeAspect="1"/>
          </p:cNvPicPr>
          <p:nvPr/>
        </p:nvPicPr>
        <p:blipFill>
          <a:blip r:embed="rId7"/>
          <a:stretch>
            <a:fillRect/>
          </a:stretch>
        </p:blipFill>
        <p:spPr>
          <a:xfrm>
            <a:off x="428729" y="4829907"/>
            <a:ext cx="1389185" cy="1389185"/>
          </a:xfrm>
          <a:prstGeom prst="rect">
            <a:avLst/>
          </a:prstGeom>
        </p:spPr>
      </p:pic>
    </p:spTree>
    <p:extLst>
      <p:ext uri="{BB962C8B-B14F-4D97-AF65-F5344CB8AC3E}">
        <p14:creationId xmlns:p14="http://schemas.microsoft.com/office/powerpoint/2010/main" val="1489596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4EEC9-5E79-E23C-5FA8-45B9362E174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011CFC7-F07B-F69E-F442-22D2C4D1F9E1}"/>
              </a:ext>
            </a:extLst>
          </p:cNvPr>
          <p:cNvSpPr>
            <a:spLocks noGrp="1"/>
          </p:cNvSpPr>
          <p:nvPr>
            <p:ph type="title"/>
          </p:nvPr>
        </p:nvSpPr>
        <p:spPr/>
        <p:txBody>
          <a:bodyPr/>
          <a:lstStyle/>
          <a:p>
            <a:r>
              <a:rPr lang="en-GB" sz="3900" dirty="0"/>
              <a:t>When a Facebook presence is NOT a good idea</a:t>
            </a:r>
          </a:p>
        </p:txBody>
      </p:sp>
      <p:sp>
        <p:nvSpPr>
          <p:cNvPr id="4" name="Slide Number Placeholder 3">
            <a:extLst>
              <a:ext uri="{FF2B5EF4-FFF2-40B4-BE49-F238E27FC236}">
                <a16:creationId xmlns:a16="http://schemas.microsoft.com/office/drawing/2014/main" id="{02B73086-9DCD-A119-DDA3-F6BE5E12A6D2}"/>
              </a:ext>
            </a:extLst>
          </p:cNvPr>
          <p:cNvSpPr>
            <a:spLocks noGrp="1"/>
          </p:cNvSpPr>
          <p:nvPr>
            <p:ph type="sldNum" sz="quarter" idx="4"/>
          </p:nvPr>
        </p:nvSpPr>
        <p:spPr/>
        <p:txBody>
          <a:bodyPr/>
          <a:lstStyle/>
          <a:p>
            <a:fld id="{A9F42741-C429-438F-B922-364BEB2B4DE9}" type="slidenum">
              <a:rPr lang="en-GB" smtClean="0"/>
              <a:t>6</a:t>
            </a:fld>
            <a:endParaRPr lang="en-GB"/>
          </a:p>
        </p:txBody>
      </p:sp>
      <p:sp>
        <p:nvSpPr>
          <p:cNvPr id="7" name="Text Placeholder 6">
            <a:extLst>
              <a:ext uri="{FF2B5EF4-FFF2-40B4-BE49-F238E27FC236}">
                <a16:creationId xmlns:a16="http://schemas.microsoft.com/office/drawing/2014/main" id="{1F9D63F9-95B7-AACA-00F8-F823B01BB6A9}"/>
              </a:ext>
            </a:extLst>
          </p:cNvPr>
          <p:cNvSpPr>
            <a:spLocks noGrp="1"/>
          </p:cNvSpPr>
          <p:nvPr>
            <p:ph type="body" sz="quarter" idx="10"/>
          </p:nvPr>
        </p:nvSpPr>
        <p:spPr>
          <a:xfrm>
            <a:off x="341313" y="1333500"/>
            <a:ext cx="11382601" cy="4591050"/>
          </a:xfrm>
        </p:spPr>
        <p:txBody>
          <a:bodyPr/>
          <a:lstStyle/>
          <a:p>
            <a:r>
              <a:rPr lang="en-GB" sz="2800" dirty="0"/>
              <a:t>You don’t have time to post regularly (at least weekly)</a:t>
            </a:r>
          </a:p>
          <a:p>
            <a:r>
              <a:rPr lang="en-GB" sz="2800" dirty="0"/>
              <a:t>There is no clear purpose beyond duplicating the practice page</a:t>
            </a:r>
          </a:p>
          <a:p>
            <a:r>
              <a:rPr lang="en-GB" sz="2800" dirty="0"/>
              <a:t>The PPG is very small or inactive</a:t>
            </a:r>
          </a:p>
          <a:p>
            <a:r>
              <a:rPr lang="en-GB" sz="2800" dirty="0"/>
              <a:t>There’s no capacity to manage/reply to comments</a:t>
            </a:r>
          </a:p>
          <a:p>
            <a:r>
              <a:rPr lang="en-GB" sz="2800" dirty="0"/>
              <a:t>Are there better alternatives? – newsletter, waiting room screens/posters</a:t>
            </a:r>
          </a:p>
        </p:txBody>
      </p:sp>
    </p:spTree>
    <p:extLst>
      <p:ext uri="{BB962C8B-B14F-4D97-AF65-F5344CB8AC3E}">
        <p14:creationId xmlns:p14="http://schemas.microsoft.com/office/powerpoint/2010/main" val="2061865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BFB14-81DE-9221-4D32-C2211FE4949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6614A96-0FE4-687C-3E02-D850A9311D87}"/>
              </a:ext>
            </a:extLst>
          </p:cNvPr>
          <p:cNvSpPr>
            <a:spLocks noGrp="1"/>
          </p:cNvSpPr>
          <p:nvPr>
            <p:ph type="title"/>
          </p:nvPr>
        </p:nvSpPr>
        <p:spPr/>
        <p:txBody>
          <a:bodyPr/>
          <a:lstStyle/>
          <a:p>
            <a:r>
              <a:rPr lang="en-GB" dirty="0"/>
              <a:t>Pages vs Groups</a:t>
            </a:r>
          </a:p>
        </p:txBody>
      </p:sp>
      <p:sp>
        <p:nvSpPr>
          <p:cNvPr id="4" name="Slide Number Placeholder 3">
            <a:extLst>
              <a:ext uri="{FF2B5EF4-FFF2-40B4-BE49-F238E27FC236}">
                <a16:creationId xmlns:a16="http://schemas.microsoft.com/office/drawing/2014/main" id="{4E7EAC93-0B9E-B5A8-E589-8C9BC13BF41B}"/>
              </a:ext>
            </a:extLst>
          </p:cNvPr>
          <p:cNvSpPr>
            <a:spLocks noGrp="1"/>
          </p:cNvSpPr>
          <p:nvPr>
            <p:ph type="sldNum" sz="quarter" idx="4"/>
          </p:nvPr>
        </p:nvSpPr>
        <p:spPr/>
        <p:txBody>
          <a:bodyPr/>
          <a:lstStyle/>
          <a:p>
            <a:fld id="{A9F42741-C429-438F-B922-364BEB2B4DE9}" type="slidenum">
              <a:rPr lang="en-GB" smtClean="0"/>
              <a:t>7</a:t>
            </a:fld>
            <a:endParaRPr lang="en-GB"/>
          </a:p>
        </p:txBody>
      </p:sp>
      <p:sp>
        <p:nvSpPr>
          <p:cNvPr id="7" name="Text Placeholder 6">
            <a:extLst>
              <a:ext uri="{FF2B5EF4-FFF2-40B4-BE49-F238E27FC236}">
                <a16:creationId xmlns:a16="http://schemas.microsoft.com/office/drawing/2014/main" id="{004DB948-4572-6D6B-74E2-E51333489EDA}"/>
              </a:ext>
            </a:extLst>
          </p:cNvPr>
          <p:cNvSpPr>
            <a:spLocks noGrp="1"/>
          </p:cNvSpPr>
          <p:nvPr>
            <p:ph type="body" sz="quarter" idx="10"/>
          </p:nvPr>
        </p:nvSpPr>
        <p:spPr>
          <a:xfrm>
            <a:off x="341313" y="1333500"/>
            <a:ext cx="11382601" cy="4591050"/>
          </a:xfrm>
        </p:spPr>
        <p:txBody>
          <a:bodyPr/>
          <a:lstStyle/>
          <a:p>
            <a:r>
              <a:rPr lang="en-GB" sz="2800" dirty="0"/>
              <a:t>Start with a page:</a:t>
            </a:r>
          </a:p>
          <a:p>
            <a:pPr lvl="1"/>
            <a:r>
              <a:rPr lang="en-GB" sz="2800" dirty="0"/>
              <a:t>Clear public presence</a:t>
            </a:r>
          </a:p>
          <a:p>
            <a:pPr lvl="1"/>
            <a:r>
              <a:rPr lang="en-GB" sz="2800" dirty="0"/>
              <a:t>Low expectation of conversation</a:t>
            </a:r>
          </a:p>
          <a:p>
            <a:pPr lvl="1"/>
            <a:r>
              <a:rPr lang="en-GB" sz="2800" dirty="0"/>
              <a:t>Easier moderation</a:t>
            </a:r>
          </a:p>
          <a:p>
            <a:pPr lvl="1"/>
            <a:r>
              <a:rPr lang="en-GB" sz="2800" dirty="0"/>
              <a:t>Feels ‘official’ and safe</a:t>
            </a:r>
          </a:p>
          <a:p>
            <a:pPr lvl="1"/>
            <a:r>
              <a:rPr lang="en-GB" sz="2800" dirty="0"/>
              <a:t>Can stick to simple sharing to begin with</a:t>
            </a:r>
          </a:p>
        </p:txBody>
      </p:sp>
      <p:pic>
        <p:nvPicPr>
          <p:cNvPr id="2" name="Picture 1" descr="Multiple people working together">
            <a:extLst>
              <a:ext uri="{FF2B5EF4-FFF2-40B4-BE49-F238E27FC236}">
                <a16:creationId xmlns:a16="http://schemas.microsoft.com/office/drawing/2014/main" id="{D37A0284-56EB-BC98-3022-0FA74AF06999}"/>
              </a:ext>
            </a:extLst>
          </p:cNvPr>
          <p:cNvPicPr>
            <a:picLocks noChangeAspect="1"/>
          </p:cNvPicPr>
          <p:nvPr/>
        </p:nvPicPr>
        <p:blipFill>
          <a:blip r:embed="rId3"/>
          <a:stretch>
            <a:fillRect/>
          </a:stretch>
        </p:blipFill>
        <p:spPr>
          <a:xfrm>
            <a:off x="8033803" y="1912404"/>
            <a:ext cx="3033191" cy="3033191"/>
          </a:xfrm>
          <a:prstGeom prst="rect">
            <a:avLst/>
          </a:prstGeom>
        </p:spPr>
      </p:pic>
    </p:spTree>
    <p:extLst>
      <p:ext uri="{BB962C8B-B14F-4D97-AF65-F5344CB8AC3E}">
        <p14:creationId xmlns:p14="http://schemas.microsoft.com/office/powerpoint/2010/main" val="2588967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0D00B-CAD6-E0A3-48D1-C53A30FF29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DB14E34-08F7-3EB8-B232-FFB946CCDD02}"/>
              </a:ext>
            </a:extLst>
          </p:cNvPr>
          <p:cNvSpPr>
            <a:spLocks noGrp="1"/>
          </p:cNvSpPr>
          <p:nvPr>
            <p:ph type="title"/>
          </p:nvPr>
        </p:nvSpPr>
        <p:spPr/>
        <p:txBody>
          <a:bodyPr/>
          <a:lstStyle/>
          <a:p>
            <a:r>
              <a:rPr lang="en-GB" dirty="0"/>
              <a:t>Setting up a Facebook page</a:t>
            </a:r>
          </a:p>
        </p:txBody>
      </p:sp>
      <p:sp>
        <p:nvSpPr>
          <p:cNvPr id="4" name="Slide Number Placeholder 3">
            <a:extLst>
              <a:ext uri="{FF2B5EF4-FFF2-40B4-BE49-F238E27FC236}">
                <a16:creationId xmlns:a16="http://schemas.microsoft.com/office/drawing/2014/main" id="{C1E6F972-F3B7-C4B8-7DCB-38695FA8F32B}"/>
              </a:ext>
            </a:extLst>
          </p:cNvPr>
          <p:cNvSpPr>
            <a:spLocks noGrp="1"/>
          </p:cNvSpPr>
          <p:nvPr>
            <p:ph type="sldNum" sz="quarter" idx="4"/>
          </p:nvPr>
        </p:nvSpPr>
        <p:spPr/>
        <p:txBody>
          <a:bodyPr/>
          <a:lstStyle/>
          <a:p>
            <a:fld id="{A9F42741-C429-438F-B922-364BEB2B4DE9}" type="slidenum">
              <a:rPr lang="en-GB" smtClean="0"/>
              <a:t>8</a:t>
            </a:fld>
            <a:endParaRPr lang="en-GB"/>
          </a:p>
        </p:txBody>
      </p:sp>
      <p:sp>
        <p:nvSpPr>
          <p:cNvPr id="7" name="Text Placeholder 6">
            <a:extLst>
              <a:ext uri="{FF2B5EF4-FFF2-40B4-BE49-F238E27FC236}">
                <a16:creationId xmlns:a16="http://schemas.microsoft.com/office/drawing/2014/main" id="{A59D0022-887B-3121-3B09-AF3A9620415B}"/>
              </a:ext>
            </a:extLst>
          </p:cNvPr>
          <p:cNvSpPr>
            <a:spLocks noGrp="1"/>
          </p:cNvSpPr>
          <p:nvPr>
            <p:ph type="body" sz="quarter" idx="10"/>
          </p:nvPr>
        </p:nvSpPr>
        <p:spPr>
          <a:xfrm>
            <a:off x="341313" y="1333500"/>
            <a:ext cx="11382601" cy="4591050"/>
          </a:xfrm>
        </p:spPr>
        <p:txBody>
          <a:bodyPr/>
          <a:lstStyle/>
          <a:p>
            <a:r>
              <a:rPr lang="en-GB" sz="2800" dirty="0"/>
              <a:t>Create a page using </a:t>
            </a:r>
            <a:r>
              <a:rPr lang="en-GB" sz="2800" dirty="0">
                <a:hlinkClick r:id="rId3"/>
              </a:rPr>
              <a:t>instructions on Facebook</a:t>
            </a:r>
            <a:endParaRPr lang="en-GB" sz="2800" dirty="0"/>
          </a:p>
          <a:p>
            <a:r>
              <a:rPr lang="en-GB" sz="2800" dirty="0"/>
              <a:t>Make sure the name is clear and reflects your community and purpose</a:t>
            </a:r>
          </a:p>
          <a:p>
            <a:r>
              <a:rPr lang="en-GB" sz="2800" dirty="0"/>
              <a:t>Add at least two administrators – you must have a personal Facebook profile to set up and manage a page</a:t>
            </a:r>
          </a:p>
          <a:p>
            <a:r>
              <a:rPr lang="en-GB" sz="2800" dirty="0"/>
              <a:t>Share a welcome post which sets out who you are as a PPG and your aims – it may also be useful to share what your page is NOT for (i.e. medical advice)</a:t>
            </a:r>
          </a:p>
        </p:txBody>
      </p:sp>
    </p:spTree>
    <p:extLst>
      <p:ext uri="{BB962C8B-B14F-4D97-AF65-F5344CB8AC3E}">
        <p14:creationId xmlns:p14="http://schemas.microsoft.com/office/powerpoint/2010/main" val="53507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66A5D-C78F-B354-085A-6CD23657BEF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79F3D57-A059-8D00-1309-89BFF2F80725}"/>
              </a:ext>
            </a:extLst>
          </p:cNvPr>
          <p:cNvSpPr>
            <a:spLocks noGrp="1"/>
          </p:cNvSpPr>
          <p:nvPr>
            <p:ph type="title"/>
          </p:nvPr>
        </p:nvSpPr>
        <p:spPr/>
        <p:txBody>
          <a:bodyPr/>
          <a:lstStyle/>
          <a:p>
            <a:r>
              <a:rPr lang="en-GB" dirty="0"/>
              <a:t>Posting – keep it simple</a:t>
            </a:r>
          </a:p>
        </p:txBody>
      </p:sp>
      <p:sp>
        <p:nvSpPr>
          <p:cNvPr id="4" name="Slide Number Placeholder 3">
            <a:extLst>
              <a:ext uri="{FF2B5EF4-FFF2-40B4-BE49-F238E27FC236}">
                <a16:creationId xmlns:a16="http://schemas.microsoft.com/office/drawing/2014/main" id="{49BC2F13-26CF-1EBC-A4B3-CF75BD648C7A}"/>
              </a:ext>
            </a:extLst>
          </p:cNvPr>
          <p:cNvSpPr>
            <a:spLocks noGrp="1"/>
          </p:cNvSpPr>
          <p:nvPr>
            <p:ph type="sldNum" sz="quarter" idx="4"/>
          </p:nvPr>
        </p:nvSpPr>
        <p:spPr/>
        <p:txBody>
          <a:bodyPr/>
          <a:lstStyle/>
          <a:p>
            <a:fld id="{A9F42741-C429-438F-B922-364BEB2B4DE9}" type="slidenum">
              <a:rPr lang="en-GB" smtClean="0"/>
              <a:t>9</a:t>
            </a:fld>
            <a:endParaRPr lang="en-GB"/>
          </a:p>
        </p:txBody>
      </p:sp>
      <p:sp>
        <p:nvSpPr>
          <p:cNvPr id="7" name="Text Placeholder 6">
            <a:extLst>
              <a:ext uri="{FF2B5EF4-FFF2-40B4-BE49-F238E27FC236}">
                <a16:creationId xmlns:a16="http://schemas.microsoft.com/office/drawing/2014/main" id="{68426A61-4CE0-F2DD-70F9-592CDC2A597B}"/>
              </a:ext>
            </a:extLst>
          </p:cNvPr>
          <p:cNvSpPr>
            <a:spLocks noGrp="1"/>
          </p:cNvSpPr>
          <p:nvPr>
            <p:ph type="body" sz="quarter" idx="10"/>
          </p:nvPr>
        </p:nvSpPr>
        <p:spPr>
          <a:xfrm>
            <a:off x="341313" y="1333500"/>
            <a:ext cx="8661173" cy="4591050"/>
          </a:xfrm>
        </p:spPr>
        <p:txBody>
          <a:bodyPr/>
          <a:lstStyle/>
          <a:p>
            <a:r>
              <a:rPr lang="en-GB" sz="2600" dirty="0"/>
              <a:t>1-2 x a week is enough – regular activity builds trust and improves engagement</a:t>
            </a:r>
          </a:p>
          <a:p>
            <a:r>
              <a:rPr lang="en-GB" sz="2600" dirty="0"/>
              <a:t>Share posts from the NHS or practice pages (but your posts should stick to your purpose – too much duplicating removes the need for your own page)</a:t>
            </a:r>
          </a:p>
          <a:p>
            <a:r>
              <a:rPr lang="en-GB" sz="2600" dirty="0"/>
              <a:t>Prepare and </a:t>
            </a:r>
            <a:r>
              <a:rPr lang="en-GB" sz="2600" dirty="0">
                <a:hlinkClick r:id="rId3"/>
              </a:rPr>
              <a:t>schedule posts in advance</a:t>
            </a:r>
            <a:r>
              <a:rPr lang="en-GB" sz="2600" dirty="0"/>
              <a:t> – draft a simple content calendar or decide on a regular posting day/rhythm</a:t>
            </a:r>
          </a:p>
          <a:p>
            <a:r>
              <a:rPr lang="en-GB" sz="2600" dirty="0"/>
              <a:t>Share responsibility between admins</a:t>
            </a:r>
          </a:p>
        </p:txBody>
      </p:sp>
      <p:pic>
        <p:nvPicPr>
          <p:cNvPr id="3" name="Picture 2">
            <a:extLst>
              <a:ext uri="{FF2B5EF4-FFF2-40B4-BE49-F238E27FC236}">
                <a16:creationId xmlns:a16="http://schemas.microsoft.com/office/drawing/2014/main" id="{0C15D555-4389-F3F3-6B87-E1AAAAD5D839}"/>
              </a:ext>
            </a:extLst>
          </p:cNvPr>
          <p:cNvPicPr>
            <a:picLocks noChangeAspect="1"/>
          </p:cNvPicPr>
          <p:nvPr/>
        </p:nvPicPr>
        <p:blipFill>
          <a:blip r:embed="rId4"/>
          <a:srcRect r="55221" b="48889"/>
          <a:stretch>
            <a:fillRect/>
          </a:stretch>
        </p:blipFill>
        <p:spPr>
          <a:xfrm>
            <a:off x="9226320" y="1189853"/>
            <a:ext cx="2504871" cy="4478293"/>
          </a:xfrm>
          <a:prstGeom prst="rect">
            <a:avLst/>
          </a:prstGeom>
        </p:spPr>
      </p:pic>
    </p:spTree>
    <p:extLst>
      <p:ext uri="{BB962C8B-B14F-4D97-AF65-F5344CB8AC3E}">
        <p14:creationId xmlns:p14="http://schemas.microsoft.com/office/powerpoint/2010/main" val="2424365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6AA7-7672-437A-40F1-81EB849407F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DC56468-49BF-040A-714C-EA25E9BC781D}"/>
              </a:ext>
            </a:extLst>
          </p:cNvPr>
          <p:cNvSpPr>
            <a:spLocks noGrp="1"/>
          </p:cNvSpPr>
          <p:nvPr>
            <p:ph type="title"/>
          </p:nvPr>
        </p:nvSpPr>
        <p:spPr/>
        <p:txBody>
          <a:bodyPr/>
          <a:lstStyle/>
          <a:p>
            <a:r>
              <a:rPr lang="en-GB" dirty="0"/>
              <a:t>Responding to comments</a:t>
            </a:r>
          </a:p>
        </p:txBody>
      </p:sp>
      <p:sp>
        <p:nvSpPr>
          <p:cNvPr id="4" name="Slide Number Placeholder 3">
            <a:extLst>
              <a:ext uri="{FF2B5EF4-FFF2-40B4-BE49-F238E27FC236}">
                <a16:creationId xmlns:a16="http://schemas.microsoft.com/office/drawing/2014/main" id="{136D341E-38A4-9F3B-77F7-A54945C17250}"/>
              </a:ext>
            </a:extLst>
          </p:cNvPr>
          <p:cNvSpPr>
            <a:spLocks noGrp="1"/>
          </p:cNvSpPr>
          <p:nvPr>
            <p:ph type="sldNum" sz="quarter" idx="4"/>
          </p:nvPr>
        </p:nvSpPr>
        <p:spPr/>
        <p:txBody>
          <a:bodyPr/>
          <a:lstStyle/>
          <a:p>
            <a:fld id="{A9F42741-C429-438F-B922-364BEB2B4DE9}" type="slidenum">
              <a:rPr lang="en-GB" smtClean="0"/>
              <a:t>10</a:t>
            </a:fld>
            <a:endParaRPr lang="en-GB"/>
          </a:p>
        </p:txBody>
      </p:sp>
      <p:sp>
        <p:nvSpPr>
          <p:cNvPr id="7" name="Text Placeholder 6">
            <a:extLst>
              <a:ext uri="{FF2B5EF4-FFF2-40B4-BE49-F238E27FC236}">
                <a16:creationId xmlns:a16="http://schemas.microsoft.com/office/drawing/2014/main" id="{A950FE0E-BF00-7FC5-EAD0-5569C8080246}"/>
              </a:ext>
            </a:extLst>
          </p:cNvPr>
          <p:cNvSpPr>
            <a:spLocks noGrp="1"/>
          </p:cNvSpPr>
          <p:nvPr>
            <p:ph type="body" sz="quarter" idx="10"/>
          </p:nvPr>
        </p:nvSpPr>
        <p:spPr>
          <a:xfrm>
            <a:off x="341313" y="1333500"/>
            <a:ext cx="11382601" cy="4591050"/>
          </a:xfrm>
        </p:spPr>
        <p:txBody>
          <a:bodyPr/>
          <a:lstStyle/>
          <a:p>
            <a:r>
              <a:rPr lang="en-GB" sz="2400" dirty="0"/>
              <a:t>Be polite and friendly – reflect the personal, community-led nature of PPGs</a:t>
            </a:r>
          </a:p>
          <a:p>
            <a:r>
              <a:rPr lang="en-GB" sz="2400" dirty="0"/>
              <a:t>Agree on a response time (i.e. within 3 working days) and communicate this in your Facebook bio – or let people know that the page isn’t monitored for comments if it’s purely for information sharing, not engagement</a:t>
            </a:r>
          </a:p>
          <a:p>
            <a:r>
              <a:rPr lang="en-GB" sz="2400" dirty="0"/>
              <a:t>Do not give medical advice, share complaints or personal stories, or offer opinions on political/controversial topics</a:t>
            </a:r>
          </a:p>
          <a:p>
            <a:r>
              <a:rPr lang="en-GB" sz="2400" dirty="0"/>
              <a:t>Where possible, direct people to the lead organisation or your PPG email address to streamline feedback and reduce your admin on Facebook</a:t>
            </a:r>
          </a:p>
          <a:p>
            <a:r>
              <a:rPr lang="en-GB" sz="2400" dirty="0"/>
              <a:t>Remove/hide any comments that are abusive or share personal details</a:t>
            </a:r>
          </a:p>
          <a:p>
            <a:r>
              <a:rPr lang="en-GB" sz="2400" dirty="0"/>
              <a:t>Limit who can comment on individual posts if you are not looking for feedback</a:t>
            </a:r>
          </a:p>
        </p:txBody>
      </p:sp>
    </p:spTree>
    <p:extLst>
      <p:ext uri="{BB962C8B-B14F-4D97-AF65-F5344CB8AC3E}">
        <p14:creationId xmlns:p14="http://schemas.microsoft.com/office/powerpoint/2010/main" val="2077302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4ACCB-A9B5-B449-142C-D1CEA2DB51C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0E1B902-F708-9996-9D93-FE614A2C49E6}"/>
              </a:ext>
            </a:extLst>
          </p:cNvPr>
          <p:cNvSpPr>
            <a:spLocks noGrp="1"/>
          </p:cNvSpPr>
          <p:nvPr>
            <p:ph type="title"/>
          </p:nvPr>
        </p:nvSpPr>
        <p:spPr/>
        <p:txBody>
          <a:bodyPr/>
          <a:lstStyle/>
          <a:p>
            <a:r>
              <a:rPr lang="en-GB" dirty="0"/>
              <a:t>Confidentiality, boundaries and security</a:t>
            </a:r>
          </a:p>
        </p:txBody>
      </p:sp>
      <p:sp>
        <p:nvSpPr>
          <p:cNvPr id="4" name="Slide Number Placeholder 3">
            <a:extLst>
              <a:ext uri="{FF2B5EF4-FFF2-40B4-BE49-F238E27FC236}">
                <a16:creationId xmlns:a16="http://schemas.microsoft.com/office/drawing/2014/main" id="{41152F93-F9CB-E75D-2742-2879B6525F1F}"/>
              </a:ext>
            </a:extLst>
          </p:cNvPr>
          <p:cNvSpPr>
            <a:spLocks noGrp="1"/>
          </p:cNvSpPr>
          <p:nvPr>
            <p:ph type="sldNum" sz="quarter" idx="4"/>
          </p:nvPr>
        </p:nvSpPr>
        <p:spPr/>
        <p:txBody>
          <a:bodyPr/>
          <a:lstStyle/>
          <a:p>
            <a:fld id="{A9F42741-C429-438F-B922-364BEB2B4DE9}" type="slidenum">
              <a:rPr lang="en-GB" smtClean="0"/>
              <a:t>11</a:t>
            </a:fld>
            <a:endParaRPr lang="en-GB"/>
          </a:p>
        </p:txBody>
      </p:sp>
      <p:sp>
        <p:nvSpPr>
          <p:cNvPr id="7" name="Text Placeholder 6">
            <a:extLst>
              <a:ext uri="{FF2B5EF4-FFF2-40B4-BE49-F238E27FC236}">
                <a16:creationId xmlns:a16="http://schemas.microsoft.com/office/drawing/2014/main" id="{AD9FA891-6008-5DA4-59FD-BC3CD2B23C5A}"/>
              </a:ext>
            </a:extLst>
          </p:cNvPr>
          <p:cNvSpPr>
            <a:spLocks noGrp="1"/>
          </p:cNvSpPr>
          <p:nvPr>
            <p:ph type="body" sz="quarter" idx="10"/>
          </p:nvPr>
        </p:nvSpPr>
        <p:spPr>
          <a:xfrm>
            <a:off x="341313" y="1333500"/>
            <a:ext cx="11382601" cy="4591050"/>
          </a:xfrm>
        </p:spPr>
        <p:txBody>
          <a:bodyPr/>
          <a:lstStyle/>
          <a:p>
            <a:r>
              <a:rPr lang="en-GB" sz="2800" dirty="0"/>
              <a:t>Never share patient information</a:t>
            </a:r>
          </a:p>
          <a:p>
            <a:r>
              <a:rPr lang="en-GB" sz="2800" dirty="0"/>
              <a:t>Facebook makes it easy to ensure you are keeping your personal Facebook use separate and private - always check you are ‘switched in’ to the PPG page before posting/responding</a:t>
            </a:r>
          </a:p>
          <a:p>
            <a:r>
              <a:rPr lang="en-GB" sz="2800" dirty="0"/>
              <a:t>Make sure each administrator has two-factor authentication (2FA) set up on their personal Facebook profiles to prevent hacking</a:t>
            </a:r>
          </a:p>
        </p:txBody>
      </p:sp>
    </p:spTree>
    <p:extLst>
      <p:ext uri="{BB962C8B-B14F-4D97-AF65-F5344CB8AC3E}">
        <p14:creationId xmlns:p14="http://schemas.microsoft.com/office/powerpoint/2010/main" val="2326023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F17D6-89BB-30F9-48BC-73BDE70D6D5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4AC6242-9473-69C7-F47A-2AB9A051A00F}"/>
              </a:ext>
            </a:extLst>
          </p:cNvPr>
          <p:cNvSpPr>
            <a:spLocks noGrp="1"/>
          </p:cNvSpPr>
          <p:nvPr>
            <p:ph type="title"/>
          </p:nvPr>
        </p:nvSpPr>
        <p:spPr/>
        <p:txBody>
          <a:bodyPr/>
          <a:lstStyle/>
          <a:p>
            <a:r>
              <a:rPr lang="en-GB" dirty="0"/>
              <a:t>Engaging with your local community - groups</a:t>
            </a:r>
          </a:p>
        </p:txBody>
      </p:sp>
      <p:sp>
        <p:nvSpPr>
          <p:cNvPr id="4" name="Slide Number Placeholder 3">
            <a:extLst>
              <a:ext uri="{FF2B5EF4-FFF2-40B4-BE49-F238E27FC236}">
                <a16:creationId xmlns:a16="http://schemas.microsoft.com/office/drawing/2014/main" id="{16C9DD89-855F-16BE-93E3-2EDBFBAD924C}"/>
              </a:ext>
            </a:extLst>
          </p:cNvPr>
          <p:cNvSpPr>
            <a:spLocks noGrp="1"/>
          </p:cNvSpPr>
          <p:nvPr>
            <p:ph type="sldNum" sz="quarter" idx="4"/>
          </p:nvPr>
        </p:nvSpPr>
        <p:spPr/>
        <p:txBody>
          <a:bodyPr/>
          <a:lstStyle/>
          <a:p>
            <a:fld id="{A9F42741-C429-438F-B922-364BEB2B4DE9}" type="slidenum">
              <a:rPr lang="en-GB" smtClean="0"/>
              <a:t>12</a:t>
            </a:fld>
            <a:endParaRPr lang="en-GB"/>
          </a:p>
        </p:txBody>
      </p:sp>
      <p:sp>
        <p:nvSpPr>
          <p:cNvPr id="7" name="Text Placeholder 6">
            <a:extLst>
              <a:ext uri="{FF2B5EF4-FFF2-40B4-BE49-F238E27FC236}">
                <a16:creationId xmlns:a16="http://schemas.microsoft.com/office/drawing/2014/main" id="{8C914492-E69E-91C0-177E-F0B9B027CBA3}"/>
              </a:ext>
            </a:extLst>
          </p:cNvPr>
          <p:cNvSpPr>
            <a:spLocks noGrp="1"/>
          </p:cNvSpPr>
          <p:nvPr>
            <p:ph type="body" sz="quarter" idx="10"/>
          </p:nvPr>
        </p:nvSpPr>
        <p:spPr>
          <a:xfrm>
            <a:off x="341314" y="1333500"/>
            <a:ext cx="9151030" cy="4591050"/>
          </a:xfrm>
        </p:spPr>
        <p:txBody>
          <a:bodyPr/>
          <a:lstStyle/>
          <a:p>
            <a:r>
              <a:rPr lang="en-GB" sz="2400" dirty="0"/>
              <a:t>You don’t need to run a Facebook group to reach far more local people</a:t>
            </a:r>
          </a:p>
          <a:p>
            <a:r>
              <a:rPr lang="en-GB" sz="2400" dirty="0"/>
              <a:t>You can join many Facebook groups as a page (but not all)</a:t>
            </a:r>
          </a:p>
          <a:p>
            <a:r>
              <a:rPr lang="en-GB" sz="2400" dirty="0"/>
              <a:t>Post as your PPG page into Facebook groups such as ‘Seaford Notice Board’</a:t>
            </a:r>
          </a:p>
          <a:p>
            <a:r>
              <a:rPr lang="en-GB" sz="2400" dirty="0"/>
              <a:t>Good things to share in groups – surveys, local events, invitations to join the PPG – helpful information for the whole community</a:t>
            </a:r>
          </a:p>
          <a:p>
            <a:r>
              <a:rPr lang="en-GB" sz="2400" dirty="0"/>
              <a:t>Visit ‘Groups’ on left-hand toolbar and search to find/join ones in your area</a:t>
            </a:r>
          </a:p>
        </p:txBody>
      </p:sp>
      <p:pic>
        <p:nvPicPr>
          <p:cNvPr id="2" name="Picture 1" descr="Simple icon of a person in a wheelchair">
            <a:extLst>
              <a:ext uri="{FF2B5EF4-FFF2-40B4-BE49-F238E27FC236}">
                <a16:creationId xmlns:a16="http://schemas.microsoft.com/office/drawing/2014/main" id="{609CD24B-DB84-6724-F1FD-3C134815DF7A}"/>
              </a:ext>
            </a:extLst>
          </p:cNvPr>
          <p:cNvPicPr>
            <a:picLocks noChangeAspect="1"/>
          </p:cNvPicPr>
          <p:nvPr/>
        </p:nvPicPr>
        <p:blipFill>
          <a:blip r:embed="rId3"/>
          <a:stretch>
            <a:fillRect/>
          </a:stretch>
        </p:blipFill>
        <p:spPr>
          <a:xfrm>
            <a:off x="9808024" y="1464357"/>
            <a:ext cx="1393232" cy="1393232"/>
          </a:xfrm>
          <a:prstGeom prst="rect">
            <a:avLst/>
          </a:prstGeom>
        </p:spPr>
      </p:pic>
      <p:pic>
        <p:nvPicPr>
          <p:cNvPr id="3" name="Picture 2" descr="Children illustration">
            <a:extLst>
              <a:ext uri="{FF2B5EF4-FFF2-40B4-BE49-F238E27FC236}">
                <a16:creationId xmlns:a16="http://schemas.microsoft.com/office/drawing/2014/main" id="{46001801-C7D4-8EBD-ABD3-A07D33D4D682}"/>
              </a:ext>
            </a:extLst>
          </p:cNvPr>
          <p:cNvPicPr>
            <a:picLocks noChangeAspect="1"/>
          </p:cNvPicPr>
          <p:nvPr/>
        </p:nvPicPr>
        <p:blipFill>
          <a:blip r:embed="rId4"/>
          <a:stretch>
            <a:fillRect/>
          </a:stretch>
        </p:blipFill>
        <p:spPr>
          <a:xfrm>
            <a:off x="9808024" y="3052153"/>
            <a:ext cx="1393232" cy="1393232"/>
          </a:xfrm>
          <a:prstGeom prst="rect">
            <a:avLst/>
          </a:prstGeom>
        </p:spPr>
      </p:pic>
      <p:pic>
        <p:nvPicPr>
          <p:cNvPr id="5" name="Picture 4" descr="Abstract digital illustration featuring a geometric figure of a woman wearing a headscarf">
            <a:extLst>
              <a:ext uri="{FF2B5EF4-FFF2-40B4-BE49-F238E27FC236}">
                <a16:creationId xmlns:a16="http://schemas.microsoft.com/office/drawing/2014/main" id="{C022A011-488E-4076-46FC-75A37B9F9F84}"/>
              </a:ext>
            </a:extLst>
          </p:cNvPr>
          <p:cNvPicPr>
            <a:picLocks noChangeAspect="1"/>
          </p:cNvPicPr>
          <p:nvPr/>
        </p:nvPicPr>
        <p:blipFill>
          <a:blip r:embed="rId5"/>
          <a:stretch>
            <a:fillRect/>
          </a:stretch>
        </p:blipFill>
        <p:spPr>
          <a:xfrm>
            <a:off x="9808024" y="4639949"/>
            <a:ext cx="1393232" cy="1393232"/>
          </a:xfrm>
          <a:prstGeom prst="rect">
            <a:avLst/>
          </a:prstGeom>
        </p:spPr>
      </p:pic>
    </p:spTree>
    <p:extLst>
      <p:ext uri="{BB962C8B-B14F-4D97-AF65-F5344CB8AC3E}">
        <p14:creationId xmlns:p14="http://schemas.microsoft.com/office/powerpoint/2010/main" val="2849740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7A55-BB48-E411-2CD3-3102DCAC843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C808DF7-A927-C2F2-9359-26CA859EA833}"/>
              </a:ext>
            </a:extLst>
          </p:cNvPr>
          <p:cNvSpPr>
            <a:spLocks noGrp="1"/>
          </p:cNvSpPr>
          <p:nvPr>
            <p:ph type="title"/>
          </p:nvPr>
        </p:nvSpPr>
        <p:spPr/>
        <p:txBody>
          <a:bodyPr/>
          <a:lstStyle/>
          <a:p>
            <a:r>
              <a:rPr lang="en-GB" dirty="0"/>
              <a:t>Content ideas</a:t>
            </a:r>
          </a:p>
        </p:txBody>
      </p:sp>
      <p:sp>
        <p:nvSpPr>
          <p:cNvPr id="4" name="Slide Number Placeholder 3">
            <a:extLst>
              <a:ext uri="{FF2B5EF4-FFF2-40B4-BE49-F238E27FC236}">
                <a16:creationId xmlns:a16="http://schemas.microsoft.com/office/drawing/2014/main" id="{BD188F16-51F3-F7B0-E51B-2523C57A9FA8}"/>
              </a:ext>
            </a:extLst>
          </p:cNvPr>
          <p:cNvSpPr>
            <a:spLocks noGrp="1"/>
          </p:cNvSpPr>
          <p:nvPr>
            <p:ph type="sldNum" sz="quarter" idx="4"/>
          </p:nvPr>
        </p:nvSpPr>
        <p:spPr/>
        <p:txBody>
          <a:bodyPr/>
          <a:lstStyle/>
          <a:p>
            <a:fld id="{A9F42741-C429-438F-B922-364BEB2B4DE9}" type="slidenum">
              <a:rPr lang="en-GB" smtClean="0"/>
              <a:t>13</a:t>
            </a:fld>
            <a:endParaRPr lang="en-GB"/>
          </a:p>
        </p:txBody>
      </p:sp>
      <p:sp>
        <p:nvSpPr>
          <p:cNvPr id="7" name="Text Placeholder 6">
            <a:extLst>
              <a:ext uri="{FF2B5EF4-FFF2-40B4-BE49-F238E27FC236}">
                <a16:creationId xmlns:a16="http://schemas.microsoft.com/office/drawing/2014/main" id="{D86D5AF8-459B-C691-EFDA-FDAD702A0B4B}"/>
              </a:ext>
            </a:extLst>
          </p:cNvPr>
          <p:cNvSpPr>
            <a:spLocks noGrp="1"/>
          </p:cNvSpPr>
          <p:nvPr>
            <p:ph type="body" sz="quarter" idx="10"/>
          </p:nvPr>
        </p:nvSpPr>
        <p:spPr>
          <a:xfrm>
            <a:off x="341313" y="1333500"/>
            <a:ext cx="7746773" cy="4591050"/>
          </a:xfrm>
        </p:spPr>
        <p:txBody>
          <a:bodyPr/>
          <a:lstStyle/>
          <a:p>
            <a:r>
              <a:rPr lang="en-GB" sz="2600" dirty="0"/>
              <a:t>Introduce yourselves – who we are and what we do</a:t>
            </a:r>
          </a:p>
          <a:p>
            <a:r>
              <a:rPr lang="en-GB" sz="2600" dirty="0"/>
              <a:t>Promote practice or PPG activities – meeting dates, surveys, events</a:t>
            </a:r>
          </a:p>
          <a:p>
            <a:r>
              <a:rPr lang="en-GB" sz="2600" dirty="0"/>
              <a:t>Share NHS campaigns – simple share from official NHS pages rather than writing your own</a:t>
            </a:r>
          </a:p>
          <a:p>
            <a:r>
              <a:rPr lang="en-GB" sz="2600" dirty="0"/>
              <a:t>Local wellbeing and community support – add value beyond the practice page</a:t>
            </a:r>
          </a:p>
          <a:p>
            <a:r>
              <a:rPr lang="en-GB" sz="2600" dirty="0"/>
              <a:t>Try out some engagement posts – have you had your flu jab yet?, meeting time polls</a:t>
            </a:r>
          </a:p>
        </p:txBody>
      </p:sp>
      <p:pic>
        <p:nvPicPr>
          <p:cNvPr id="8" name="Picture 7">
            <a:extLst>
              <a:ext uri="{FF2B5EF4-FFF2-40B4-BE49-F238E27FC236}">
                <a16:creationId xmlns:a16="http://schemas.microsoft.com/office/drawing/2014/main" id="{AE6B26AA-94C4-60EE-C218-7D93BE27A41D}"/>
              </a:ext>
            </a:extLst>
          </p:cNvPr>
          <p:cNvPicPr>
            <a:picLocks noChangeAspect="1"/>
          </p:cNvPicPr>
          <p:nvPr/>
        </p:nvPicPr>
        <p:blipFill>
          <a:blip r:embed="rId3"/>
          <a:stretch>
            <a:fillRect/>
          </a:stretch>
        </p:blipFill>
        <p:spPr>
          <a:xfrm>
            <a:off x="7908205" y="2085114"/>
            <a:ext cx="3942151" cy="2907590"/>
          </a:xfrm>
          <a:prstGeom prst="rect">
            <a:avLst/>
          </a:prstGeom>
        </p:spPr>
      </p:pic>
    </p:spTree>
    <p:extLst>
      <p:ext uri="{BB962C8B-B14F-4D97-AF65-F5344CB8AC3E}">
        <p14:creationId xmlns:p14="http://schemas.microsoft.com/office/powerpoint/2010/main" val="26712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E0964-7934-7AF7-FA37-F88942761E4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BD60C9C-D19F-1550-841E-B20770699FC3}"/>
              </a:ext>
            </a:extLst>
          </p:cNvPr>
          <p:cNvSpPr>
            <a:spLocks noGrp="1"/>
          </p:cNvSpPr>
          <p:nvPr>
            <p:ph type="title"/>
          </p:nvPr>
        </p:nvSpPr>
        <p:spPr/>
        <p:txBody>
          <a:bodyPr/>
          <a:lstStyle/>
          <a:p>
            <a:r>
              <a:rPr lang="en-GB" dirty="0"/>
              <a:t>Start small…</a:t>
            </a:r>
          </a:p>
        </p:txBody>
      </p:sp>
      <p:sp>
        <p:nvSpPr>
          <p:cNvPr id="4" name="Slide Number Placeholder 3">
            <a:extLst>
              <a:ext uri="{FF2B5EF4-FFF2-40B4-BE49-F238E27FC236}">
                <a16:creationId xmlns:a16="http://schemas.microsoft.com/office/drawing/2014/main" id="{64C8A1F9-1F09-CE86-011E-543DE1D48C52}"/>
              </a:ext>
            </a:extLst>
          </p:cNvPr>
          <p:cNvSpPr>
            <a:spLocks noGrp="1"/>
          </p:cNvSpPr>
          <p:nvPr>
            <p:ph type="sldNum" sz="quarter" idx="4"/>
          </p:nvPr>
        </p:nvSpPr>
        <p:spPr/>
        <p:txBody>
          <a:bodyPr/>
          <a:lstStyle/>
          <a:p>
            <a:fld id="{A9F42741-C429-438F-B922-364BEB2B4DE9}" type="slidenum">
              <a:rPr lang="en-GB" smtClean="0"/>
              <a:t>14</a:t>
            </a:fld>
            <a:endParaRPr lang="en-GB"/>
          </a:p>
        </p:txBody>
      </p:sp>
      <p:sp>
        <p:nvSpPr>
          <p:cNvPr id="7" name="Text Placeholder 6">
            <a:extLst>
              <a:ext uri="{FF2B5EF4-FFF2-40B4-BE49-F238E27FC236}">
                <a16:creationId xmlns:a16="http://schemas.microsoft.com/office/drawing/2014/main" id="{0AA1E783-7CBF-5BCF-56A3-CD81B7CF8F88}"/>
              </a:ext>
            </a:extLst>
          </p:cNvPr>
          <p:cNvSpPr>
            <a:spLocks noGrp="1"/>
          </p:cNvSpPr>
          <p:nvPr>
            <p:ph type="body" sz="quarter" idx="10"/>
          </p:nvPr>
        </p:nvSpPr>
        <p:spPr>
          <a:xfrm>
            <a:off x="341313" y="1333500"/>
            <a:ext cx="11382601" cy="4591050"/>
          </a:xfrm>
        </p:spPr>
        <p:txBody>
          <a:bodyPr/>
          <a:lstStyle/>
          <a:p>
            <a:r>
              <a:rPr lang="en-GB" sz="2800" dirty="0"/>
              <a:t>Keep things simple and manageable based on your capacity/confidence</a:t>
            </a:r>
          </a:p>
          <a:p>
            <a:r>
              <a:rPr lang="en-GB" sz="2800" dirty="0"/>
              <a:t>After 3-6 months, ask ‘is this sustainable?’, ‘is it adding value?’, ‘are more patients engaging with us/aware of the PPG?’ – it’s okay to close if not working!</a:t>
            </a:r>
          </a:p>
          <a:p>
            <a:r>
              <a:rPr lang="en-GB" sz="2800" dirty="0"/>
              <a:t>Being on social media is a ‘nice to do’, not an essential</a:t>
            </a:r>
          </a:p>
        </p:txBody>
      </p:sp>
    </p:spTree>
    <p:extLst>
      <p:ext uri="{BB962C8B-B14F-4D97-AF65-F5344CB8AC3E}">
        <p14:creationId xmlns:p14="http://schemas.microsoft.com/office/powerpoint/2010/main" val="251294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30DC-617E-DC3B-07E4-5EC6AD7E5DE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0CB9FF-200F-AA79-09E0-8BADFB9A8BA4}"/>
              </a:ext>
            </a:extLst>
          </p:cNvPr>
          <p:cNvSpPr>
            <a:spLocks noGrp="1"/>
          </p:cNvSpPr>
          <p:nvPr>
            <p:ph type="title"/>
          </p:nvPr>
        </p:nvSpPr>
        <p:spPr/>
        <p:txBody>
          <a:bodyPr/>
          <a:lstStyle/>
          <a:p>
            <a:r>
              <a:rPr lang="en-GB" dirty="0"/>
              <a:t>Top tips…</a:t>
            </a:r>
          </a:p>
        </p:txBody>
      </p:sp>
      <p:sp>
        <p:nvSpPr>
          <p:cNvPr id="4" name="Slide Number Placeholder 3">
            <a:extLst>
              <a:ext uri="{FF2B5EF4-FFF2-40B4-BE49-F238E27FC236}">
                <a16:creationId xmlns:a16="http://schemas.microsoft.com/office/drawing/2014/main" id="{317954AA-53BA-4E8C-3C6F-4C3D7185EAB8}"/>
              </a:ext>
            </a:extLst>
          </p:cNvPr>
          <p:cNvSpPr>
            <a:spLocks noGrp="1"/>
          </p:cNvSpPr>
          <p:nvPr>
            <p:ph type="sldNum" sz="quarter" idx="4"/>
          </p:nvPr>
        </p:nvSpPr>
        <p:spPr/>
        <p:txBody>
          <a:bodyPr/>
          <a:lstStyle/>
          <a:p>
            <a:fld id="{A9F42741-C429-438F-B922-364BEB2B4DE9}" type="slidenum">
              <a:rPr lang="en-GB" smtClean="0"/>
              <a:t>15</a:t>
            </a:fld>
            <a:endParaRPr lang="en-GB"/>
          </a:p>
        </p:txBody>
      </p:sp>
      <p:sp>
        <p:nvSpPr>
          <p:cNvPr id="7" name="Text Placeholder 6">
            <a:extLst>
              <a:ext uri="{FF2B5EF4-FFF2-40B4-BE49-F238E27FC236}">
                <a16:creationId xmlns:a16="http://schemas.microsoft.com/office/drawing/2014/main" id="{3BD89F33-425D-5944-9580-26CC55BE3C4C}"/>
              </a:ext>
            </a:extLst>
          </p:cNvPr>
          <p:cNvSpPr>
            <a:spLocks noGrp="1"/>
          </p:cNvSpPr>
          <p:nvPr>
            <p:ph type="body" sz="quarter" idx="10"/>
          </p:nvPr>
        </p:nvSpPr>
        <p:spPr>
          <a:xfrm>
            <a:off x="341314" y="1333500"/>
            <a:ext cx="8976858" cy="4591050"/>
          </a:xfrm>
        </p:spPr>
        <p:txBody>
          <a:bodyPr/>
          <a:lstStyle/>
          <a:p>
            <a:r>
              <a:rPr lang="en-GB" sz="2600" dirty="0"/>
              <a:t>Link in with the practice from the start – how can you support each other?</a:t>
            </a:r>
          </a:p>
          <a:p>
            <a:r>
              <a:rPr lang="en-GB" sz="2600" dirty="0"/>
              <a:t>Keep posts short and simple in plain English</a:t>
            </a:r>
          </a:p>
          <a:p>
            <a:r>
              <a:rPr lang="en-GB" sz="2600" dirty="0"/>
              <a:t>Use eye catching images or graphics that aren’t too busy – make sure you have permissions for photos (pexels.com, pixabay.com and unsplash.com are good sites for stock imagery)</a:t>
            </a:r>
          </a:p>
          <a:p>
            <a:r>
              <a:rPr lang="en-GB" sz="2600" dirty="0"/>
              <a:t>Don’t take it personally!</a:t>
            </a:r>
          </a:p>
          <a:p>
            <a:r>
              <a:rPr lang="en-GB" sz="2600" dirty="0"/>
              <a:t>Have some fun with it </a:t>
            </a:r>
            <a:r>
              <a:rPr lang="en-GB" sz="2600" dirty="0">
                <a:sym typeface="Wingdings" panose="05000000000000000000" pitchFamily="2" charset="2"/>
              </a:rPr>
              <a:t></a:t>
            </a:r>
            <a:endParaRPr lang="en-GB" sz="2600" dirty="0"/>
          </a:p>
        </p:txBody>
      </p:sp>
      <p:pic>
        <p:nvPicPr>
          <p:cNvPr id="3" name="Picture 2">
            <a:extLst>
              <a:ext uri="{FF2B5EF4-FFF2-40B4-BE49-F238E27FC236}">
                <a16:creationId xmlns:a16="http://schemas.microsoft.com/office/drawing/2014/main" id="{7F92EABD-9A66-C90C-95A5-C05D0D16A9C1}"/>
              </a:ext>
            </a:extLst>
          </p:cNvPr>
          <p:cNvPicPr>
            <a:picLocks noChangeAspect="1"/>
          </p:cNvPicPr>
          <p:nvPr/>
        </p:nvPicPr>
        <p:blipFill>
          <a:blip r:embed="rId3"/>
          <a:stretch>
            <a:fillRect/>
          </a:stretch>
        </p:blipFill>
        <p:spPr>
          <a:xfrm>
            <a:off x="9107156" y="1708376"/>
            <a:ext cx="2600638" cy="3441248"/>
          </a:xfrm>
          <a:prstGeom prst="rect">
            <a:avLst/>
          </a:prstGeom>
        </p:spPr>
      </p:pic>
    </p:spTree>
    <p:extLst>
      <p:ext uri="{BB962C8B-B14F-4D97-AF65-F5344CB8AC3E}">
        <p14:creationId xmlns:p14="http://schemas.microsoft.com/office/powerpoint/2010/main" val="2749000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1BFD44-AD00-1053-3704-44566C320361}"/>
              </a:ext>
            </a:extLst>
          </p:cNvPr>
          <p:cNvSpPr>
            <a:spLocks noGrp="1"/>
          </p:cNvSpPr>
          <p:nvPr>
            <p:ph type="title"/>
          </p:nvPr>
        </p:nvSpPr>
        <p:spPr>
          <a:xfrm>
            <a:off x="428399" y="761657"/>
            <a:ext cx="11508712" cy="776288"/>
          </a:xfrm>
        </p:spPr>
        <p:txBody>
          <a:bodyPr/>
          <a:lstStyle/>
          <a:p>
            <a:r>
              <a:rPr lang="en-GB" dirty="0"/>
              <a:t>Trusted Facebook pages you could link to or follow</a:t>
            </a:r>
            <a:br>
              <a:rPr lang="en-GB" dirty="0"/>
            </a:br>
            <a:endParaRPr lang="en-GB" dirty="0"/>
          </a:p>
        </p:txBody>
      </p:sp>
      <p:sp>
        <p:nvSpPr>
          <p:cNvPr id="4" name="Slide Number Placeholder 3">
            <a:extLst>
              <a:ext uri="{FF2B5EF4-FFF2-40B4-BE49-F238E27FC236}">
                <a16:creationId xmlns:a16="http://schemas.microsoft.com/office/drawing/2014/main" id="{83951D9D-AE8C-E465-A437-B39277B6D24C}"/>
              </a:ext>
            </a:extLst>
          </p:cNvPr>
          <p:cNvSpPr>
            <a:spLocks noGrp="1"/>
          </p:cNvSpPr>
          <p:nvPr>
            <p:ph type="sldNum" sz="quarter" idx="4"/>
          </p:nvPr>
        </p:nvSpPr>
        <p:spPr/>
        <p:txBody>
          <a:bodyPr/>
          <a:lstStyle/>
          <a:p>
            <a:fld id="{A9F42741-C429-438F-B922-364BEB2B4DE9}" type="slidenum">
              <a:rPr lang="en-GB" smtClean="0"/>
              <a:t>16</a:t>
            </a:fld>
            <a:endParaRPr lang="en-GB"/>
          </a:p>
        </p:txBody>
      </p:sp>
      <p:sp>
        <p:nvSpPr>
          <p:cNvPr id="7" name="Text Placeholder 6">
            <a:extLst>
              <a:ext uri="{FF2B5EF4-FFF2-40B4-BE49-F238E27FC236}">
                <a16:creationId xmlns:a16="http://schemas.microsoft.com/office/drawing/2014/main" id="{C0A2D8C8-79B7-BF7D-03DF-55F772D8F596}"/>
              </a:ext>
            </a:extLst>
          </p:cNvPr>
          <p:cNvSpPr>
            <a:spLocks noGrp="1"/>
          </p:cNvSpPr>
          <p:nvPr>
            <p:ph type="body" sz="quarter" idx="10"/>
          </p:nvPr>
        </p:nvSpPr>
        <p:spPr>
          <a:xfrm>
            <a:off x="428399" y="1050472"/>
            <a:ext cx="11509376" cy="4591050"/>
          </a:xfrm>
        </p:spPr>
        <p:txBody>
          <a:bodyPr/>
          <a:lstStyle/>
          <a:p>
            <a:pPr marL="0" indent="0">
              <a:buNone/>
            </a:pPr>
            <a:endParaRPr lang="en-GB" dirty="0"/>
          </a:p>
          <a:p>
            <a:pPr lvl="0"/>
            <a:r>
              <a:rPr lang="en-GB" dirty="0"/>
              <a:t>National NHS page - </a:t>
            </a:r>
            <a:r>
              <a:rPr lang="en-GB" u="sng" dirty="0">
                <a:hlinkClick r:id="rId2"/>
              </a:rPr>
              <a:t>Facebook</a:t>
            </a:r>
            <a:endParaRPr lang="en-GB" dirty="0"/>
          </a:p>
          <a:p>
            <a:pPr lvl="0"/>
            <a:r>
              <a:rPr lang="en-GB" dirty="0"/>
              <a:t>UK Health Security Agency - </a:t>
            </a:r>
            <a:r>
              <a:rPr lang="en-GB" u="sng" dirty="0">
                <a:hlinkClick r:id="rId3"/>
              </a:rPr>
              <a:t>Facebook</a:t>
            </a:r>
            <a:endParaRPr lang="en-GB" dirty="0"/>
          </a:p>
          <a:p>
            <a:pPr lvl="0"/>
            <a:r>
              <a:rPr lang="en-GB" dirty="0"/>
              <a:t>NHS Surrey and Sussex - </a:t>
            </a:r>
            <a:r>
              <a:rPr lang="en-GB" u="sng" dirty="0">
                <a:hlinkClick r:id="rId4"/>
              </a:rPr>
              <a:t>Facebook</a:t>
            </a:r>
            <a:endParaRPr lang="en-GB" dirty="0"/>
          </a:p>
          <a:p>
            <a:pPr lvl="0"/>
            <a:r>
              <a:rPr lang="en-GB" dirty="0"/>
              <a:t>Your own GP practice</a:t>
            </a:r>
          </a:p>
          <a:p>
            <a:pPr lvl="0"/>
            <a:r>
              <a:rPr lang="en-GB" dirty="0"/>
              <a:t>Local community pharmacy</a:t>
            </a:r>
          </a:p>
          <a:p>
            <a:pPr lvl="0"/>
            <a:r>
              <a:rPr lang="en-GB" dirty="0"/>
              <a:t>Local hospital trust (</a:t>
            </a:r>
            <a:r>
              <a:rPr lang="en-GB" u="sng" dirty="0">
                <a:hlinkClick r:id="rId5"/>
              </a:rPr>
              <a:t>East Sussex Healthcare Trust</a:t>
            </a:r>
            <a:r>
              <a:rPr lang="en-GB" dirty="0"/>
              <a:t>, </a:t>
            </a:r>
            <a:r>
              <a:rPr lang="en-GB" u="sng" dirty="0">
                <a:hlinkClick r:id="rId6"/>
              </a:rPr>
              <a:t>University Hospitals NHS Trust</a:t>
            </a:r>
            <a:r>
              <a:rPr lang="en-GB" dirty="0"/>
              <a:t>, </a:t>
            </a:r>
            <a:r>
              <a:rPr lang="en-GB" u="sng" dirty="0">
                <a:hlinkClick r:id="rId7"/>
              </a:rPr>
              <a:t>Queen Victoria Hospital</a:t>
            </a:r>
            <a:r>
              <a:rPr lang="en-GB" dirty="0"/>
              <a:t>)</a:t>
            </a:r>
          </a:p>
          <a:p>
            <a:pPr lvl="0"/>
            <a:r>
              <a:rPr lang="en-GB" dirty="0"/>
              <a:t>Sussex Partnership NHS Trust (mental health) - </a:t>
            </a:r>
            <a:r>
              <a:rPr lang="en-GB" u="sng" dirty="0">
                <a:hlinkClick r:id="rId8"/>
              </a:rPr>
              <a:t>Facebook</a:t>
            </a:r>
            <a:endParaRPr lang="en-GB" dirty="0"/>
          </a:p>
          <a:p>
            <a:pPr lvl="0"/>
            <a:r>
              <a:rPr lang="en-GB" dirty="0"/>
              <a:t>Sussex Community NHS Trust (community) - </a:t>
            </a:r>
            <a:r>
              <a:rPr lang="en-GB" u="sng" dirty="0">
                <a:hlinkClick r:id="rId9"/>
              </a:rPr>
              <a:t>Facebook</a:t>
            </a:r>
            <a:endParaRPr lang="en-GB" dirty="0"/>
          </a:p>
          <a:p>
            <a:pPr lvl="0"/>
            <a:r>
              <a:rPr lang="en-GB" dirty="0"/>
              <a:t>South East Coast Ambulance Service - </a:t>
            </a:r>
            <a:r>
              <a:rPr lang="en-GB" u="sng" dirty="0">
                <a:hlinkClick r:id="rId10"/>
              </a:rPr>
              <a:t>Facebook</a:t>
            </a:r>
            <a:endParaRPr lang="en-GB" dirty="0"/>
          </a:p>
          <a:p>
            <a:pPr lvl="0"/>
            <a:r>
              <a:rPr lang="en-GB" dirty="0"/>
              <a:t>Local council (</a:t>
            </a:r>
            <a:r>
              <a:rPr lang="en-GB" u="sng" dirty="0">
                <a:hlinkClick r:id="rId11"/>
              </a:rPr>
              <a:t>East Sussex County Council</a:t>
            </a:r>
            <a:r>
              <a:rPr lang="en-GB" dirty="0"/>
              <a:t>, </a:t>
            </a:r>
            <a:r>
              <a:rPr lang="en-GB" u="sng" dirty="0">
                <a:hlinkClick r:id="rId12"/>
              </a:rPr>
              <a:t>West Sussex County Council</a:t>
            </a:r>
            <a:r>
              <a:rPr lang="en-GB" dirty="0"/>
              <a:t>, </a:t>
            </a:r>
            <a:r>
              <a:rPr lang="en-GB" u="sng" dirty="0">
                <a:hlinkClick r:id="rId13"/>
              </a:rPr>
              <a:t>Brighton &amp; Hove City Council</a:t>
            </a:r>
            <a:r>
              <a:rPr lang="en-GB" dirty="0"/>
              <a:t>)</a:t>
            </a:r>
          </a:p>
          <a:p>
            <a:endParaRPr lang="en-GB" dirty="0"/>
          </a:p>
        </p:txBody>
      </p:sp>
    </p:spTree>
    <p:extLst>
      <p:ext uri="{BB962C8B-B14F-4D97-AF65-F5344CB8AC3E}">
        <p14:creationId xmlns:p14="http://schemas.microsoft.com/office/powerpoint/2010/main" val="2059100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C7F4-5220-3E40-C6BA-9B0831DB07E7}"/>
              </a:ext>
            </a:extLst>
          </p:cNvPr>
          <p:cNvSpPr>
            <a:spLocks noGrp="1"/>
          </p:cNvSpPr>
          <p:nvPr>
            <p:ph type="title"/>
          </p:nvPr>
        </p:nvSpPr>
        <p:spPr/>
        <p:txBody>
          <a:bodyPr/>
          <a:lstStyle/>
          <a:p>
            <a:r>
              <a:rPr lang="en-GB" dirty="0"/>
              <a:t>Content ideas</a:t>
            </a:r>
            <a:br>
              <a:rPr lang="en-GB" dirty="0"/>
            </a:br>
            <a:endParaRPr lang="en-GB" dirty="0"/>
          </a:p>
        </p:txBody>
      </p:sp>
      <p:sp>
        <p:nvSpPr>
          <p:cNvPr id="4" name="Slide Number Placeholder 3">
            <a:extLst>
              <a:ext uri="{FF2B5EF4-FFF2-40B4-BE49-F238E27FC236}">
                <a16:creationId xmlns:a16="http://schemas.microsoft.com/office/drawing/2014/main" id="{AE6BB992-B63D-CD6F-2C18-7D54DD5C715A}"/>
              </a:ext>
            </a:extLst>
          </p:cNvPr>
          <p:cNvSpPr>
            <a:spLocks noGrp="1"/>
          </p:cNvSpPr>
          <p:nvPr>
            <p:ph type="sldNum" sz="quarter" idx="4"/>
          </p:nvPr>
        </p:nvSpPr>
        <p:spPr/>
        <p:txBody>
          <a:bodyPr/>
          <a:lstStyle/>
          <a:p>
            <a:fld id="{A9F42741-C429-438F-B922-364BEB2B4DE9}" type="slidenum">
              <a:rPr lang="en-GB" smtClean="0"/>
              <a:t>17</a:t>
            </a:fld>
            <a:endParaRPr lang="en-GB"/>
          </a:p>
        </p:txBody>
      </p:sp>
      <p:sp>
        <p:nvSpPr>
          <p:cNvPr id="3" name="Text Placeholder 2">
            <a:extLst>
              <a:ext uri="{FF2B5EF4-FFF2-40B4-BE49-F238E27FC236}">
                <a16:creationId xmlns:a16="http://schemas.microsoft.com/office/drawing/2014/main" id="{41BCF445-F552-4BE8-9A78-6609F32F22B4}"/>
              </a:ext>
            </a:extLst>
          </p:cNvPr>
          <p:cNvSpPr>
            <a:spLocks noGrp="1"/>
          </p:cNvSpPr>
          <p:nvPr>
            <p:ph type="body" sz="quarter" idx="10"/>
          </p:nvPr>
        </p:nvSpPr>
        <p:spPr>
          <a:xfrm>
            <a:off x="340980" y="674911"/>
            <a:ext cx="11509376" cy="6210301"/>
          </a:xfrm>
        </p:spPr>
        <p:txBody>
          <a:bodyPr/>
          <a:lstStyle/>
          <a:p>
            <a:pPr marL="0" indent="0">
              <a:buNone/>
            </a:pPr>
            <a:r>
              <a:rPr lang="en-GB" sz="1800" b="1" dirty="0"/>
              <a:t> </a:t>
            </a:r>
            <a:endParaRPr lang="en-GB" sz="1800" dirty="0"/>
          </a:p>
          <a:p>
            <a:pPr lvl="0"/>
            <a:r>
              <a:rPr lang="en-GB" sz="1800" dirty="0"/>
              <a:t>What is a PPG? / ‘did you know…’ - short posts explaining your role</a:t>
            </a:r>
          </a:p>
          <a:p>
            <a:pPr lvl="0"/>
            <a:r>
              <a:rPr lang="en-GB" sz="1800" dirty="0"/>
              <a:t>Meet the PPG – mini series introducing people to you as individual members – your role, why you joined the PPG, one thing you’d like patients to know…</a:t>
            </a:r>
          </a:p>
          <a:p>
            <a:pPr lvl="0"/>
            <a:r>
              <a:rPr lang="en-GB" sz="1800" dirty="0"/>
              <a:t>Spotlight on – regular post highlighting local organisations or services such as walking groups, carers support, bereavement cafes, community transport, etc</a:t>
            </a:r>
          </a:p>
          <a:p>
            <a:pPr lvl="0"/>
            <a:r>
              <a:rPr lang="en-GB" sz="1800" dirty="0"/>
              <a:t>Question of the month – light-touch engagement such as ‘what health topic would you like more information about?’ or ‘what format or time of PPG meetings would work best for you?’ – remember you can use the poll function on Facebook to make this interactive!</a:t>
            </a:r>
          </a:p>
          <a:p>
            <a:pPr lvl="0"/>
            <a:r>
              <a:rPr lang="en-GB" sz="1800" dirty="0"/>
              <a:t>What has the PPG been working on? – show the impact your work is having! How many people completed a survey, improvements to the waiting room, etc</a:t>
            </a:r>
          </a:p>
          <a:p>
            <a:pPr lvl="0"/>
            <a:r>
              <a:rPr lang="en-GB" sz="1800" dirty="0"/>
              <a:t>Share positive feedback from patients</a:t>
            </a:r>
          </a:p>
          <a:p>
            <a:pPr lvl="0"/>
            <a:r>
              <a:rPr lang="en-GB" sz="1800" dirty="0"/>
              <a:t>Photos from events you have held or been involved in</a:t>
            </a:r>
          </a:p>
          <a:p>
            <a:pPr lvl="0"/>
            <a:r>
              <a:rPr lang="en-GB" sz="1800" dirty="0"/>
              <a:t>Practical digital support – using the NHS app, ordering repeat prescriptions, booking appointments online</a:t>
            </a:r>
          </a:p>
          <a:p>
            <a:pPr lvl="0"/>
            <a:r>
              <a:rPr lang="en-GB" sz="1800" dirty="0"/>
              <a:t>‘Day in the life’/’meet the health professional – could you work with the practice to spotlight different roles i.e. a care navigator? – this would help boost your own Facebook page as well as the practice’s</a:t>
            </a:r>
          </a:p>
          <a:p>
            <a:endParaRPr lang="en-GB" sz="1800" dirty="0"/>
          </a:p>
        </p:txBody>
      </p:sp>
    </p:spTree>
    <p:extLst>
      <p:ext uri="{BB962C8B-B14F-4D97-AF65-F5344CB8AC3E}">
        <p14:creationId xmlns:p14="http://schemas.microsoft.com/office/powerpoint/2010/main" val="777938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21FA5-FAA8-5068-DE5B-73B520262D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506A20-9843-86A4-FD9B-439C7DF95E91}"/>
              </a:ext>
            </a:extLst>
          </p:cNvPr>
          <p:cNvSpPr>
            <a:spLocks noGrp="1"/>
          </p:cNvSpPr>
          <p:nvPr>
            <p:ph type="ctrTitle"/>
          </p:nvPr>
        </p:nvSpPr>
        <p:spPr>
          <a:xfrm>
            <a:off x="1019267" y="2628041"/>
            <a:ext cx="7219212" cy="1601918"/>
          </a:xfrm>
        </p:spPr>
        <p:txBody>
          <a:bodyPr/>
          <a:lstStyle/>
          <a:p>
            <a:pPr fontAlgn="ctr"/>
            <a:r>
              <a:rPr lang="en-GB" dirty="0"/>
              <a:t>Any questions?</a:t>
            </a:r>
            <a:endParaRPr lang="en-GB" sz="2400" dirty="0"/>
          </a:p>
        </p:txBody>
      </p:sp>
    </p:spTree>
    <p:extLst>
      <p:ext uri="{BB962C8B-B14F-4D97-AF65-F5344CB8AC3E}">
        <p14:creationId xmlns:p14="http://schemas.microsoft.com/office/powerpoint/2010/main" val="1047595004"/>
      </p:ext>
    </p:extLst>
  </p:cSld>
  <p:clrMapOvr>
    <a:masterClrMapping/>
  </p:clrMapOvr>
</p:sld>
</file>

<file path=ppt/theme/theme1.xml><?xml version="1.0" encoding="utf-8"?>
<a:theme xmlns:a="http://schemas.openxmlformats.org/drawingml/2006/main" name="NHS Surrey and Sussex">
  <a:themeElements>
    <a:clrScheme name="NHS Surrey and Sussex">
      <a:dk1>
        <a:srgbClr val="231F20"/>
      </a:dk1>
      <a:lt1>
        <a:srgbClr val="FFFFFF"/>
      </a:lt1>
      <a:dk2>
        <a:srgbClr val="330072"/>
      </a:dk2>
      <a:lt2>
        <a:srgbClr val="E8EDEE"/>
      </a:lt2>
      <a:accent1>
        <a:srgbClr val="005EB8"/>
      </a:accent1>
      <a:accent2>
        <a:srgbClr val="AE2573"/>
      </a:accent2>
      <a:accent3>
        <a:srgbClr val="00A499"/>
      </a:accent3>
      <a:accent4>
        <a:srgbClr val="41B6E6"/>
      </a:accent4>
      <a:accent5>
        <a:srgbClr val="AE2573"/>
      </a:accent5>
      <a:accent6>
        <a:srgbClr val="FFB81C"/>
      </a:accent6>
      <a:hlink>
        <a:srgbClr val="005EB8"/>
      </a:hlink>
      <a:folHlink>
        <a:srgbClr val="330072"/>
      </a:folHlink>
    </a:clrScheme>
    <a:fontScheme name="NHS Surrey and Sussex">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5325</TotalTime>
  <Words>1563</Words>
  <Application>Microsoft Office PowerPoint</Application>
  <PresentationFormat>Widescreen</PresentationFormat>
  <Paragraphs>153</Paragraphs>
  <Slides>18</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Wingdings</vt:lpstr>
      <vt:lpstr>NHS Surrey and Sussex</vt:lpstr>
      <vt:lpstr>Using social media as a PPG</vt:lpstr>
      <vt:lpstr>Today’s session:</vt:lpstr>
      <vt:lpstr>What we’ll cover</vt:lpstr>
      <vt:lpstr>Start with your purpose and audience</vt:lpstr>
      <vt:lpstr>What can you offer that the practice can’t?</vt:lpstr>
      <vt:lpstr>When a Facebook presence is NOT a good idea</vt:lpstr>
      <vt:lpstr>Pages vs Groups</vt:lpstr>
      <vt:lpstr>Setting up a Facebook page</vt:lpstr>
      <vt:lpstr>Posting – keep it simple</vt:lpstr>
      <vt:lpstr>Responding to comments</vt:lpstr>
      <vt:lpstr>Confidentiality, boundaries and security</vt:lpstr>
      <vt:lpstr>Engaging with your local community - groups</vt:lpstr>
      <vt:lpstr>Content ideas</vt:lpstr>
      <vt:lpstr>Start small…</vt:lpstr>
      <vt:lpstr>Top tips…</vt:lpstr>
      <vt:lpstr>Trusted Facebook pages you could link to or follow </vt:lpstr>
      <vt:lpstr>Content ideas </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NHS Surrey and Sussex Powerpoint Slides</dc:title>
  <dc:creator>KAZIG, Louisa (NHS SUSSEX INTEGRATED CARE BOARD)</dc:creator>
  <cp:lastModifiedBy>BAMFORTH, Dawn (NHS SUSSEX INTEGRATED CARE BOARD)</cp:lastModifiedBy>
  <cp:revision>14</cp:revision>
  <dcterms:created xsi:type="dcterms:W3CDTF">2023-10-16T13:22:50Z</dcterms:created>
  <dcterms:modified xsi:type="dcterms:W3CDTF">2026-06-09T08:27:29Z</dcterms:modified>
</cp:coreProperties>
</file>