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Morris-Ingram" userId="1b92e8ae-d160-4d89-89ce-caf960d3d41b" providerId="ADAL" clId="{21F6D29C-F551-40CB-BDC5-0FF401302810}"/>
    <pc:docChg chg="custSel modSld">
      <pc:chgData name="Hannah Morris-Ingram" userId="1b92e8ae-d160-4d89-89ce-caf960d3d41b" providerId="ADAL" clId="{21F6D29C-F551-40CB-BDC5-0FF401302810}" dt="2025-01-20T10:17:14.601" v="8" actId="20577"/>
      <pc:docMkLst>
        <pc:docMk/>
      </pc:docMkLst>
      <pc:sldChg chg="addSp delSp modSp mod">
        <pc:chgData name="Hannah Morris-Ingram" userId="1b92e8ae-d160-4d89-89ce-caf960d3d41b" providerId="ADAL" clId="{21F6D29C-F551-40CB-BDC5-0FF401302810}" dt="2025-01-20T10:17:14.601" v="8" actId="20577"/>
        <pc:sldMkLst>
          <pc:docMk/>
          <pc:sldMk cId="3979797313" sldId="256"/>
        </pc:sldMkLst>
        <pc:spChg chg="mod">
          <ac:chgData name="Hannah Morris-Ingram" userId="1b92e8ae-d160-4d89-89ce-caf960d3d41b" providerId="ADAL" clId="{21F6D29C-F551-40CB-BDC5-0FF401302810}" dt="2025-01-20T10:17:14.601" v="8" actId="20577"/>
          <ac:spMkLst>
            <pc:docMk/>
            <pc:sldMk cId="3979797313" sldId="256"/>
            <ac:spMk id="4" creationId="{1590AC94-9A4D-6F41-93F0-CBEB1E170AA2}"/>
          </ac:spMkLst>
        </pc:spChg>
        <pc:spChg chg="mod">
          <ac:chgData name="Hannah Morris-Ingram" userId="1b92e8ae-d160-4d89-89ce-caf960d3d41b" providerId="ADAL" clId="{21F6D29C-F551-40CB-BDC5-0FF401302810}" dt="2025-01-20T10:08:46.843" v="2" actId="26606"/>
          <ac:spMkLst>
            <pc:docMk/>
            <pc:sldMk cId="3979797313" sldId="256"/>
            <ac:spMk id="5" creationId="{0CEBDCB5-9F73-2C4B-9269-CDC11B7D05DC}"/>
          </ac:spMkLst>
        </pc:spChg>
        <pc:spChg chg="mod">
          <ac:chgData name="Hannah Morris-Ingram" userId="1b92e8ae-d160-4d89-89ce-caf960d3d41b" providerId="ADAL" clId="{21F6D29C-F551-40CB-BDC5-0FF401302810}" dt="2025-01-20T10:08:46.843" v="2" actId="26606"/>
          <ac:spMkLst>
            <pc:docMk/>
            <pc:sldMk cId="3979797313" sldId="256"/>
            <ac:spMk id="6" creationId="{325D4807-2EA2-6D51-AF50-F60F8FDFCF22}"/>
          </ac:spMkLst>
        </pc:spChg>
        <pc:spChg chg="del">
          <ac:chgData name="Hannah Morris-Ingram" userId="1b92e8ae-d160-4d89-89ce-caf960d3d41b" providerId="ADAL" clId="{21F6D29C-F551-40CB-BDC5-0FF401302810}" dt="2025-01-20T10:08:01.109" v="0" actId="26606"/>
          <ac:spMkLst>
            <pc:docMk/>
            <pc:sldMk cId="3979797313" sldId="256"/>
            <ac:spMk id="31" creationId="{9F7D788E-2C1B-4EF4-8719-12613771FF98}"/>
          </ac:spMkLst>
        </pc:spChg>
        <pc:spChg chg="del">
          <ac:chgData name="Hannah Morris-Ingram" userId="1b92e8ae-d160-4d89-89ce-caf960d3d41b" providerId="ADAL" clId="{21F6D29C-F551-40CB-BDC5-0FF401302810}" dt="2025-01-20T10:08:01.109" v="0" actId="26606"/>
          <ac:spMkLst>
            <pc:docMk/>
            <pc:sldMk cId="3979797313" sldId="256"/>
            <ac:spMk id="33" creationId="{7C54E824-C0F4-480B-BC88-689F50C45FBD}"/>
          </ac:spMkLst>
        </pc:spChg>
        <pc:spChg chg="del">
          <ac:chgData name="Hannah Morris-Ingram" userId="1b92e8ae-d160-4d89-89ce-caf960d3d41b" providerId="ADAL" clId="{21F6D29C-F551-40CB-BDC5-0FF401302810}" dt="2025-01-20T10:08:01.109" v="0" actId="26606"/>
          <ac:spMkLst>
            <pc:docMk/>
            <pc:sldMk cId="3979797313" sldId="256"/>
            <ac:spMk id="35" creationId="{58DEA6A1-FC5C-4E6E-BBBF-7E472949B394}"/>
          </ac:spMkLst>
        </pc:spChg>
        <pc:spChg chg="del">
          <ac:chgData name="Hannah Morris-Ingram" userId="1b92e8ae-d160-4d89-89ce-caf960d3d41b" providerId="ADAL" clId="{21F6D29C-F551-40CB-BDC5-0FF401302810}" dt="2025-01-20T10:08:01.109" v="0" actId="26606"/>
          <ac:spMkLst>
            <pc:docMk/>
            <pc:sldMk cId="3979797313" sldId="256"/>
            <ac:spMk id="37" creationId="{96AAAC3B-1954-46B7-BBAC-27DFF5B5295F}"/>
          </ac:spMkLst>
        </pc:spChg>
        <pc:spChg chg="del">
          <ac:chgData name="Hannah Morris-Ingram" userId="1b92e8ae-d160-4d89-89ce-caf960d3d41b" providerId="ADAL" clId="{21F6D29C-F551-40CB-BDC5-0FF401302810}" dt="2025-01-20T10:08:01.109" v="0" actId="26606"/>
          <ac:spMkLst>
            <pc:docMk/>
            <pc:sldMk cId="3979797313" sldId="256"/>
            <ac:spMk id="39" creationId="{A5AD6500-BB62-4AAC-9D2F-C10DDC90CBB1}"/>
          </ac:spMkLst>
        </pc:spChg>
        <pc:spChg chg="add del">
          <ac:chgData name="Hannah Morris-Ingram" userId="1b92e8ae-d160-4d89-89ce-caf960d3d41b" providerId="ADAL" clId="{21F6D29C-F551-40CB-BDC5-0FF401302810}" dt="2025-01-20T10:08:46.843" v="2" actId="26606"/>
          <ac:spMkLst>
            <pc:docMk/>
            <pc:sldMk cId="3979797313" sldId="256"/>
            <ac:spMk id="44" creationId="{8CA06CD6-90CA-4C45-856C-6771339E1E22}"/>
          </ac:spMkLst>
        </pc:spChg>
        <pc:spChg chg="add">
          <ac:chgData name="Hannah Morris-Ingram" userId="1b92e8ae-d160-4d89-89ce-caf960d3d41b" providerId="ADAL" clId="{21F6D29C-F551-40CB-BDC5-0FF401302810}" dt="2025-01-20T10:08:46.843" v="2" actId="26606"/>
          <ac:spMkLst>
            <pc:docMk/>
            <pc:sldMk cId="3979797313" sldId="256"/>
            <ac:spMk id="51" creationId="{9F7D788E-2C1B-4EF4-8719-12613771FF98}"/>
          </ac:spMkLst>
        </pc:spChg>
        <pc:spChg chg="add">
          <ac:chgData name="Hannah Morris-Ingram" userId="1b92e8ae-d160-4d89-89ce-caf960d3d41b" providerId="ADAL" clId="{21F6D29C-F551-40CB-BDC5-0FF401302810}" dt="2025-01-20T10:08:46.843" v="2" actId="26606"/>
          <ac:spMkLst>
            <pc:docMk/>
            <pc:sldMk cId="3979797313" sldId="256"/>
            <ac:spMk id="53" creationId="{7C54E824-C0F4-480B-BC88-689F50C45FBD}"/>
          </ac:spMkLst>
        </pc:spChg>
        <pc:spChg chg="add">
          <ac:chgData name="Hannah Morris-Ingram" userId="1b92e8ae-d160-4d89-89ce-caf960d3d41b" providerId="ADAL" clId="{21F6D29C-F551-40CB-BDC5-0FF401302810}" dt="2025-01-20T10:08:46.843" v="2" actId="26606"/>
          <ac:spMkLst>
            <pc:docMk/>
            <pc:sldMk cId="3979797313" sldId="256"/>
            <ac:spMk id="55" creationId="{58DEA6A1-FC5C-4E6E-BBBF-7E472949B394}"/>
          </ac:spMkLst>
        </pc:spChg>
        <pc:spChg chg="add">
          <ac:chgData name="Hannah Morris-Ingram" userId="1b92e8ae-d160-4d89-89ce-caf960d3d41b" providerId="ADAL" clId="{21F6D29C-F551-40CB-BDC5-0FF401302810}" dt="2025-01-20T10:08:46.843" v="2" actId="26606"/>
          <ac:spMkLst>
            <pc:docMk/>
            <pc:sldMk cId="3979797313" sldId="256"/>
            <ac:spMk id="57" creationId="{96AAAC3B-1954-46B7-BBAC-27DFF5B5295F}"/>
          </ac:spMkLst>
        </pc:spChg>
        <pc:spChg chg="add">
          <ac:chgData name="Hannah Morris-Ingram" userId="1b92e8ae-d160-4d89-89ce-caf960d3d41b" providerId="ADAL" clId="{21F6D29C-F551-40CB-BDC5-0FF401302810}" dt="2025-01-20T10:08:46.843" v="2" actId="26606"/>
          <ac:spMkLst>
            <pc:docMk/>
            <pc:sldMk cId="3979797313" sldId="256"/>
            <ac:spMk id="59" creationId="{A5AD6500-BB62-4AAC-9D2F-C10DDC90CBB1}"/>
          </ac:spMkLst>
        </pc:spChg>
        <pc:cxnChg chg="add del">
          <ac:chgData name="Hannah Morris-Ingram" userId="1b92e8ae-d160-4d89-89ce-caf960d3d41b" providerId="ADAL" clId="{21F6D29C-F551-40CB-BDC5-0FF401302810}" dt="2025-01-20T10:08:46.843" v="2" actId="26606"/>
          <ac:cxnSpMkLst>
            <pc:docMk/>
            <pc:sldMk cId="3979797313" sldId="256"/>
            <ac:cxnSpMk id="46" creationId="{5021601D-2758-4B15-A31C-FDA184C51B3A}"/>
          </ac:cxnSpMkLst>
        </pc:cxnChg>
      </pc:sldChg>
      <pc:sldChg chg="modSp mod">
        <pc:chgData name="Hannah Morris-Ingram" userId="1b92e8ae-d160-4d89-89ce-caf960d3d41b" providerId="ADAL" clId="{21F6D29C-F551-40CB-BDC5-0FF401302810}" dt="2025-01-20T10:09:13.217" v="4" actId="20577"/>
        <pc:sldMkLst>
          <pc:docMk/>
          <pc:sldMk cId="135126365" sldId="257"/>
        </pc:sldMkLst>
        <pc:spChg chg="mod">
          <ac:chgData name="Hannah Morris-Ingram" userId="1b92e8ae-d160-4d89-89ce-caf960d3d41b" providerId="ADAL" clId="{21F6D29C-F551-40CB-BDC5-0FF401302810}" dt="2025-01-20T10:09:13.217" v="4" actId="20577"/>
          <ac:spMkLst>
            <pc:docMk/>
            <pc:sldMk cId="135126365" sldId="257"/>
            <ac:spMk id="6" creationId="{A3C89590-5119-E815-AD49-FA5EBC3EC4C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F77BF9-98E0-45DB-BC4A-475FC859A06E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F28E7A5-BC06-40B3-A9DA-40657848A0E5}">
      <dgm:prSet/>
      <dgm:spPr/>
      <dgm:t>
        <a:bodyPr/>
        <a:lstStyle/>
        <a:p>
          <a:r>
            <a:rPr lang="en-GB"/>
            <a:t>Lived experience- older people’s or community service provision </a:t>
          </a:r>
          <a:endParaRPr lang="en-US"/>
        </a:p>
      </dgm:t>
    </dgm:pt>
    <dgm:pt modelId="{A3A85007-4A85-48CF-929A-724A9B3F0701}" type="parTrans" cxnId="{9979198C-8796-40BE-94AF-02B33857F796}">
      <dgm:prSet/>
      <dgm:spPr/>
      <dgm:t>
        <a:bodyPr/>
        <a:lstStyle/>
        <a:p>
          <a:endParaRPr lang="en-US"/>
        </a:p>
      </dgm:t>
    </dgm:pt>
    <dgm:pt modelId="{ADC2A58F-9C21-4150-9E8D-A2E17CCBA82D}" type="sibTrans" cxnId="{9979198C-8796-40BE-94AF-02B33857F796}">
      <dgm:prSet/>
      <dgm:spPr/>
      <dgm:t>
        <a:bodyPr/>
        <a:lstStyle/>
        <a:p>
          <a:endParaRPr lang="en-US"/>
        </a:p>
      </dgm:t>
    </dgm:pt>
    <dgm:pt modelId="{CFE60CB1-5ABF-41A1-A68E-E3C89B727CD4}">
      <dgm:prSet/>
      <dgm:spPr/>
      <dgm:t>
        <a:bodyPr/>
        <a:lstStyle/>
        <a:p>
          <a:r>
            <a:rPr lang="en-GB"/>
            <a:t>Carers</a:t>
          </a:r>
          <a:endParaRPr lang="en-US"/>
        </a:p>
      </dgm:t>
    </dgm:pt>
    <dgm:pt modelId="{FC3AE4F6-C383-4CB0-8CD2-C9442985250F}" type="parTrans" cxnId="{5E12D38F-233B-43F4-BE9D-061500E89746}">
      <dgm:prSet/>
      <dgm:spPr/>
      <dgm:t>
        <a:bodyPr/>
        <a:lstStyle/>
        <a:p>
          <a:endParaRPr lang="en-US"/>
        </a:p>
      </dgm:t>
    </dgm:pt>
    <dgm:pt modelId="{ABBA87EF-4474-4FC6-8200-562D285470FD}" type="sibTrans" cxnId="{5E12D38F-233B-43F4-BE9D-061500E89746}">
      <dgm:prSet/>
      <dgm:spPr/>
      <dgm:t>
        <a:bodyPr/>
        <a:lstStyle/>
        <a:p>
          <a:endParaRPr lang="en-US"/>
        </a:p>
      </dgm:t>
    </dgm:pt>
    <dgm:pt modelId="{A9949E28-506F-4B30-A2FF-174B002F6D73}">
      <dgm:prSet/>
      <dgm:spPr/>
      <dgm:t>
        <a:bodyPr/>
        <a:lstStyle/>
        <a:p>
          <a:r>
            <a:rPr lang="en-GB"/>
            <a:t>Passion / interest in transforming services </a:t>
          </a:r>
          <a:endParaRPr lang="en-US"/>
        </a:p>
      </dgm:t>
    </dgm:pt>
    <dgm:pt modelId="{7C17C719-42AD-4D3E-80FD-36A343302A7D}" type="parTrans" cxnId="{2D6E1481-ADD1-4C5F-B9BB-49BB45C91606}">
      <dgm:prSet/>
      <dgm:spPr/>
      <dgm:t>
        <a:bodyPr/>
        <a:lstStyle/>
        <a:p>
          <a:endParaRPr lang="en-US"/>
        </a:p>
      </dgm:t>
    </dgm:pt>
    <dgm:pt modelId="{1A1992D7-AD51-4EFD-86C7-855AC7B8DC88}" type="sibTrans" cxnId="{2D6E1481-ADD1-4C5F-B9BB-49BB45C91606}">
      <dgm:prSet/>
      <dgm:spPr/>
      <dgm:t>
        <a:bodyPr/>
        <a:lstStyle/>
        <a:p>
          <a:endParaRPr lang="en-US"/>
        </a:p>
      </dgm:t>
    </dgm:pt>
    <dgm:pt modelId="{39F38222-6EA5-409E-B65C-91FDEE8E082A}">
      <dgm:prSet/>
      <dgm:spPr/>
      <dgm:t>
        <a:bodyPr/>
        <a:lstStyle/>
        <a:p>
          <a:r>
            <a:rPr lang="en-GB"/>
            <a:t>A diverse group of people </a:t>
          </a:r>
          <a:endParaRPr lang="en-US"/>
        </a:p>
      </dgm:t>
    </dgm:pt>
    <dgm:pt modelId="{6846A5C7-47C0-432A-A88B-FC19946C642F}" type="parTrans" cxnId="{8A7A6A93-AFDD-4DBA-B376-9B63053CF18E}">
      <dgm:prSet/>
      <dgm:spPr/>
      <dgm:t>
        <a:bodyPr/>
        <a:lstStyle/>
        <a:p>
          <a:endParaRPr lang="en-US"/>
        </a:p>
      </dgm:t>
    </dgm:pt>
    <dgm:pt modelId="{5CB47E52-41B5-4E83-9C61-80177B96DEC7}" type="sibTrans" cxnId="{8A7A6A93-AFDD-4DBA-B376-9B63053CF18E}">
      <dgm:prSet/>
      <dgm:spPr/>
      <dgm:t>
        <a:bodyPr/>
        <a:lstStyle/>
        <a:p>
          <a:endParaRPr lang="en-US"/>
        </a:p>
      </dgm:t>
    </dgm:pt>
    <dgm:pt modelId="{603577AB-D667-4FE6-83A2-6431B8D51065}">
      <dgm:prSet/>
      <dgm:spPr/>
      <dgm:t>
        <a:bodyPr/>
        <a:lstStyle/>
        <a:p>
          <a:r>
            <a:rPr lang="en-GB"/>
            <a:t>10-15 people </a:t>
          </a:r>
          <a:endParaRPr lang="en-US"/>
        </a:p>
      </dgm:t>
    </dgm:pt>
    <dgm:pt modelId="{94157CC0-5796-4CBE-9606-C341499C7B85}" type="parTrans" cxnId="{B96C0955-D621-43EC-BF23-B194903A49C6}">
      <dgm:prSet/>
      <dgm:spPr/>
      <dgm:t>
        <a:bodyPr/>
        <a:lstStyle/>
        <a:p>
          <a:endParaRPr lang="en-US"/>
        </a:p>
      </dgm:t>
    </dgm:pt>
    <dgm:pt modelId="{A6A76D27-4AE0-4A88-92F3-36795A4DD1C6}" type="sibTrans" cxnId="{B96C0955-D621-43EC-BF23-B194903A49C6}">
      <dgm:prSet/>
      <dgm:spPr/>
      <dgm:t>
        <a:bodyPr/>
        <a:lstStyle/>
        <a:p>
          <a:endParaRPr lang="en-US"/>
        </a:p>
      </dgm:t>
    </dgm:pt>
    <dgm:pt modelId="{387C4054-A57F-4434-A740-29B3ED323F51}" type="pres">
      <dgm:prSet presAssocID="{DDF77BF9-98E0-45DB-BC4A-475FC859A06E}" presName="compositeShape" presStyleCnt="0">
        <dgm:presLayoutVars>
          <dgm:chMax val="7"/>
          <dgm:dir/>
          <dgm:resizeHandles val="exact"/>
        </dgm:presLayoutVars>
      </dgm:prSet>
      <dgm:spPr/>
    </dgm:pt>
    <dgm:pt modelId="{8D0AC969-621C-4D59-AEDB-E93D15195DB9}" type="pres">
      <dgm:prSet presAssocID="{DDF77BF9-98E0-45DB-BC4A-475FC859A06E}" presName="wedge1" presStyleLbl="node1" presStyleIdx="0" presStyleCnt="5"/>
      <dgm:spPr/>
    </dgm:pt>
    <dgm:pt modelId="{72EAC385-AE83-4D0D-8D3A-617730EA0B1E}" type="pres">
      <dgm:prSet presAssocID="{DDF77BF9-98E0-45DB-BC4A-475FC859A06E}" presName="dummy1a" presStyleCnt="0"/>
      <dgm:spPr/>
    </dgm:pt>
    <dgm:pt modelId="{EEDB978D-0EAE-4EF3-A006-633F41EAFD07}" type="pres">
      <dgm:prSet presAssocID="{DDF77BF9-98E0-45DB-BC4A-475FC859A06E}" presName="dummy1b" presStyleCnt="0"/>
      <dgm:spPr/>
    </dgm:pt>
    <dgm:pt modelId="{B4C56E66-D366-4C80-90C0-F0249758F44D}" type="pres">
      <dgm:prSet presAssocID="{DDF77BF9-98E0-45DB-BC4A-475FC859A06E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76D5DFE6-008D-46BC-B719-3ED445C558FF}" type="pres">
      <dgm:prSet presAssocID="{DDF77BF9-98E0-45DB-BC4A-475FC859A06E}" presName="wedge2" presStyleLbl="node1" presStyleIdx="1" presStyleCnt="5"/>
      <dgm:spPr/>
    </dgm:pt>
    <dgm:pt modelId="{E01FC95A-E62A-4D1F-83BD-368842FC2153}" type="pres">
      <dgm:prSet presAssocID="{DDF77BF9-98E0-45DB-BC4A-475FC859A06E}" presName="dummy2a" presStyleCnt="0"/>
      <dgm:spPr/>
    </dgm:pt>
    <dgm:pt modelId="{C81F890B-7CFE-4F3F-BB61-2A66491DC8D4}" type="pres">
      <dgm:prSet presAssocID="{DDF77BF9-98E0-45DB-BC4A-475FC859A06E}" presName="dummy2b" presStyleCnt="0"/>
      <dgm:spPr/>
    </dgm:pt>
    <dgm:pt modelId="{F1D833B1-9561-4B5F-B013-53F4EBFCEC9A}" type="pres">
      <dgm:prSet presAssocID="{DDF77BF9-98E0-45DB-BC4A-475FC859A06E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2A9CF583-BDEC-4D2E-B58A-6AC86065A56F}" type="pres">
      <dgm:prSet presAssocID="{DDF77BF9-98E0-45DB-BC4A-475FC859A06E}" presName="wedge3" presStyleLbl="node1" presStyleIdx="2" presStyleCnt="5"/>
      <dgm:spPr/>
    </dgm:pt>
    <dgm:pt modelId="{FEA1C708-24F1-43E3-8EC1-B86F7AB8B118}" type="pres">
      <dgm:prSet presAssocID="{DDF77BF9-98E0-45DB-BC4A-475FC859A06E}" presName="dummy3a" presStyleCnt="0"/>
      <dgm:spPr/>
    </dgm:pt>
    <dgm:pt modelId="{20B70740-E36B-4462-BB22-A67BCEB4AEBE}" type="pres">
      <dgm:prSet presAssocID="{DDF77BF9-98E0-45DB-BC4A-475FC859A06E}" presName="dummy3b" presStyleCnt="0"/>
      <dgm:spPr/>
    </dgm:pt>
    <dgm:pt modelId="{EC55C3FB-56DC-49E1-9495-3C4BF645CF8B}" type="pres">
      <dgm:prSet presAssocID="{DDF77BF9-98E0-45DB-BC4A-475FC859A06E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CF170146-D1D9-40EB-93D3-DF5194830055}" type="pres">
      <dgm:prSet presAssocID="{DDF77BF9-98E0-45DB-BC4A-475FC859A06E}" presName="wedge4" presStyleLbl="node1" presStyleIdx="3" presStyleCnt="5"/>
      <dgm:spPr/>
    </dgm:pt>
    <dgm:pt modelId="{59F0F079-179A-4262-A731-3C3A8B648580}" type="pres">
      <dgm:prSet presAssocID="{DDF77BF9-98E0-45DB-BC4A-475FC859A06E}" presName="dummy4a" presStyleCnt="0"/>
      <dgm:spPr/>
    </dgm:pt>
    <dgm:pt modelId="{88BAAB09-97F8-433D-B357-4C757352C8E7}" type="pres">
      <dgm:prSet presAssocID="{DDF77BF9-98E0-45DB-BC4A-475FC859A06E}" presName="dummy4b" presStyleCnt="0"/>
      <dgm:spPr/>
    </dgm:pt>
    <dgm:pt modelId="{C3628BA2-772E-4B07-BDCB-683711DAD10A}" type="pres">
      <dgm:prSet presAssocID="{DDF77BF9-98E0-45DB-BC4A-475FC859A06E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8D761FD0-FA39-44E4-AC7B-6FA1491CA76E}" type="pres">
      <dgm:prSet presAssocID="{DDF77BF9-98E0-45DB-BC4A-475FC859A06E}" presName="wedge5" presStyleLbl="node1" presStyleIdx="4" presStyleCnt="5"/>
      <dgm:spPr/>
    </dgm:pt>
    <dgm:pt modelId="{4794BBB3-8E96-4D8B-A398-9B6698810E7C}" type="pres">
      <dgm:prSet presAssocID="{DDF77BF9-98E0-45DB-BC4A-475FC859A06E}" presName="dummy5a" presStyleCnt="0"/>
      <dgm:spPr/>
    </dgm:pt>
    <dgm:pt modelId="{92295B24-3BC1-4C7F-BA94-B627934452B1}" type="pres">
      <dgm:prSet presAssocID="{DDF77BF9-98E0-45DB-BC4A-475FC859A06E}" presName="dummy5b" presStyleCnt="0"/>
      <dgm:spPr/>
    </dgm:pt>
    <dgm:pt modelId="{393B6310-47F0-4055-B96E-E7301CFF8531}" type="pres">
      <dgm:prSet presAssocID="{DDF77BF9-98E0-45DB-BC4A-475FC859A06E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A1274C11-4E26-4417-961C-D706BF82382D}" type="pres">
      <dgm:prSet presAssocID="{ADC2A58F-9C21-4150-9E8D-A2E17CCBA82D}" presName="arrowWedge1" presStyleLbl="fgSibTrans2D1" presStyleIdx="0" presStyleCnt="5"/>
      <dgm:spPr/>
    </dgm:pt>
    <dgm:pt modelId="{A4188828-3D3D-49FE-9C67-59BC2D6451CC}" type="pres">
      <dgm:prSet presAssocID="{ABBA87EF-4474-4FC6-8200-562D285470FD}" presName="arrowWedge2" presStyleLbl="fgSibTrans2D1" presStyleIdx="1" presStyleCnt="5"/>
      <dgm:spPr/>
    </dgm:pt>
    <dgm:pt modelId="{134B8D56-879E-4B6F-86AF-43BA9A35C4C1}" type="pres">
      <dgm:prSet presAssocID="{1A1992D7-AD51-4EFD-86C7-855AC7B8DC88}" presName="arrowWedge3" presStyleLbl="fgSibTrans2D1" presStyleIdx="2" presStyleCnt="5"/>
      <dgm:spPr/>
    </dgm:pt>
    <dgm:pt modelId="{C6D6D95D-596E-4E32-B93F-69C3CE3C2551}" type="pres">
      <dgm:prSet presAssocID="{5CB47E52-41B5-4E83-9C61-80177B96DEC7}" presName="arrowWedge4" presStyleLbl="fgSibTrans2D1" presStyleIdx="3" presStyleCnt="5"/>
      <dgm:spPr/>
    </dgm:pt>
    <dgm:pt modelId="{5B50EE92-60A3-4C79-BBF6-5A958BAE9E11}" type="pres">
      <dgm:prSet presAssocID="{A6A76D27-4AE0-4A88-92F3-36795A4DD1C6}" presName="arrowWedge5" presStyleLbl="fgSibTrans2D1" presStyleIdx="4" presStyleCnt="5"/>
      <dgm:spPr/>
    </dgm:pt>
  </dgm:ptLst>
  <dgm:cxnLst>
    <dgm:cxn modelId="{95E8DF1D-220B-477A-8807-D795CC307916}" type="presOf" srcId="{39F38222-6EA5-409E-B65C-91FDEE8E082A}" destId="{CF170146-D1D9-40EB-93D3-DF5194830055}" srcOrd="0" destOrd="0" presId="urn:microsoft.com/office/officeart/2005/8/layout/cycle8"/>
    <dgm:cxn modelId="{3086DD3F-CEE6-4720-91F8-4CB117F1F6F0}" type="presOf" srcId="{DDF77BF9-98E0-45DB-BC4A-475FC859A06E}" destId="{387C4054-A57F-4434-A740-29B3ED323F51}" srcOrd="0" destOrd="0" presId="urn:microsoft.com/office/officeart/2005/8/layout/cycle8"/>
    <dgm:cxn modelId="{5EAF5C5F-CA0B-4105-A9E6-983BEB7595E6}" type="presOf" srcId="{CFE60CB1-5ABF-41A1-A68E-E3C89B727CD4}" destId="{76D5DFE6-008D-46BC-B719-3ED445C558FF}" srcOrd="0" destOrd="0" presId="urn:microsoft.com/office/officeart/2005/8/layout/cycle8"/>
    <dgm:cxn modelId="{B96C0955-D621-43EC-BF23-B194903A49C6}" srcId="{DDF77BF9-98E0-45DB-BC4A-475FC859A06E}" destId="{603577AB-D667-4FE6-83A2-6431B8D51065}" srcOrd="4" destOrd="0" parTransId="{94157CC0-5796-4CBE-9606-C341499C7B85}" sibTransId="{A6A76D27-4AE0-4A88-92F3-36795A4DD1C6}"/>
    <dgm:cxn modelId="{7B950B7B-B546-4DFF-9F95-FA7C468E0195}" type="presOf" srcId="{CFE60CB1-5ABF-41A1-A68E-E3C89B727CD4}" destId="{F1D833B1-9561-4B5F-B013-53F4EBFCEC9A}" srcOrd="1" destOrd="0" presId="urn:microsoft.com/office/officeart/2005/8/layout/cycle8"/>
    <dgm:cxn modelId="{59E52D7E-D2F0-443A-9113-3C91EC936C3E}" type="presOf" srcId="{A9949E28-506F-4B30-A2FF-174B002F6D73}" destId="{EC55C3FB-56DC-49E1-9495-3C4BF645CF8B}" srcOrd="1" destOrd="0" presId="urn:microsoft.com/office/officeart/2005/8/layout/cycle8"/>
    <dgm:cxn modelId="{2D6E1481-ADD1-4C5F-B9BB-49BB45C91606}" srcId="{DDF77BF9-98E0-45DB-BC4A-475FC859A06E}" destId="{A9949E28-506F-4B30-A2FF-174B002F6D73}" srcOrd="2" destOrd="0" parTransId="{7C17C719-42AD-4D3E-80FD-36A343302A7D}" sibTransId="{1A1992D7-AD51-4EFD-86C7-855AC7B8DC88}"/>
    <dgm:cxn modelId="{FDE11184-91AC-425D-809F-DB791C47ED65}" type="presOf" srcId="{A9949E28-506F-4B30-A2FF-174B002F6D73}" destId="{2A9CF583-BDEC-4D2E-B58A-6AC86065A56F}" srcOrd="0" destOrd="0" presId="urn:microsoft.com/office/officeart/2005/8/layout/cycle8"/>
    <dgm:cxn modelId="{9979198C-8796-40BE-94AF-02B33857F796}" srcId="{DDF77BF9-98E0-45DB-BC4A-475FC859A06E}" destId="{7F28E7A5-BC06-40B3-A9DA-40657848A0E5}" srcOrd="0" destOrd="0" parTransId="{A3A85007-4A85-48CF-929A-724A9B3F0701}" sibTransId="{ADC2A58F-9C21-4150-9E8D-A2E17CCBA82D}"/>
    <dgm:cxn modelId="{5E12D38F-233B-43F4-BE9D-061500E89746}" srcId="{DDF77BF9-98E0-45DB-BC4A-475FC859A06E}" destId="{CFE60CB1-5ABF-41A1-A68E-E3C89B727CD4}" srcOrd="1" destOrd="0" parTransId="{FC3AE4F6-C383-4CB0-8CD2-C9442985250F}" sibTransId="{ABBA87EF-4474-4FC6-8200-562D285470FD}"/>
    <dgm:cxn modelId="{8A7A6A93-AFDD-4DBA-B376-9B63053CF18E}" srcId="{DDF77BF9-98E0-45DB-BC4A-475FC859A06E}" destId="{39F38222-6EA5-409E-B65C-91FDEE8E082A}" srcOrd="3" destOrd="0" parTransId="{6846A5C7-47C0-432A-A88B-FC19946C642F}" sibTransId="{5CB47E52-41B5-4E83-9C61-80177B96DEC7}"/>
    <dgm:cxn modelId="{870BCC9A-FF6B-450A-A846-B084515B65D9}" type="presOf" srcId="{7F28E7A5-BC06-40B3-A9DA-40657848A0E5}" destId="{B4C56E66-D366-4C80-90C0-F0249758F44D}" srcOrd="1" destOrd="0" presId="urn:microsoft.com/office/officeart/2005/8/layout/cycle8"/>
    <dgm:cxn modelId="{BE341DD0-A895-4C6E-9133-280DBC31E433}" type="presOf" srcId="{39F38222-6EA5-409E-B65C-91FDEE8E082A}" destId="{C3628BA2-772E-4B07-BDCB-683711DAD10A}" srcOrd="1" destOrd="0" presId="urn:microsoft.com/office/officeart/2005/8/layout/cycle8"/>
    <dgm:cxn modelId="{6254FFE8-0CC7-4876-A678-7C87CD6F77ED}" type="presOf" srcId="{603577AB-D667-4FE6-83A2-6431B8D51065}" destId="{393B6310-47F0-4055-B96E-E7301CFF8531}" srcOrd="1" destOrd="0" presId="urn:microsoft.com/office/officeart/2005/8/layout/cycle8"/>
    <dgm:cxn modelId="{5BA27CF3-588A-40EB-A94C-EDDCF519D91B}" type="presOf" srcId="{7F28E7A5-BC06-40B3-A9DA-40657848A0E5}" destId="{8D0AC969-621C-4D59-AEDB-E93D15195DB9}" srcOrd="0" destOrd="0" presId="urn:microsoft.com/office/officeart/2005/8/layout/cycle8"/>
    <dgm:cxn modelId="{F809DAF3-A459-4AAF-B77B-D4991ABE2FCE}" type="presOf" srcId="{603577AB-D667-4FE6-83A2-6431B8D51065}" destId="{8D761FD0-FA39-44E4-AC7B-6FA1491CA76E}" srcOrd="0" destOrd="0" presId="urn:microsoft.com/office/officeart/2005/8/layout/cycle8"/>
    <dgm:cxn modelId="{41687769-D9AB-4574-BF22-311734A279DF}" type="presParOf" srcId="{387C4054-A57F-4434-A740-29B3ED323F51}" destId="{8D0AC969-621C-4D59-AEDB-E93D15195DB9}" srcOrd="0" destOrd="0" presId="urn:microsoft.com/office/officeart/2005/8/layout/cycle8"/>
    <dgm:cxn modelId="{0BE4354A-B102-4D14-B969-7EF3E760180B}" type="presParOf" srcId="{387C4054-A57F-4434-A740-29B3ED323F51}" destId="{72EAC385-AE83-4D0D-8D3A-617730EA0B1E}" srcOrd="1" destOrd="0" presId="urn:microsoft.com/office/officeart/2005/8/layout/cycle8"/>
    <dgm:cxn modelId="{6EA0EE9A-7173-4B39-A662-5D77E817E1C9}" type="presParOf" srcId="{387C4054-A57F-4434-A740-29B3ED323F51}" destId="{EEDB978D-0EAE-4EF3-A006-633F41EAFD07}" srcOrd="2" destOrd="0" presId="urn:microsoft.com/office/officeart/2005/8/layout/cycle8"/>
    <dgm:cxn modelId="{83961B41-E2EA-4541-9077-0222B5EF7250}" type="presParOf" srcId="{387C4054-A57F-4434-A740-29B3ED323F51}" destId="{B4C56E66-D366-4C80-90C0-F0249758F44D}" srcOrd="3" destOrd="0" presId="urn:microsoft.com/office/officeart/2005/8/layout/cycle8"/>
    <dgm:cxn modelId="{80DF4F1E-C9FB-4F69-B0E4-A1D65950DBAA}" type="presParOf" srcId="{387C4054-A57F-4434-A740-29B3ED323F51}" destId="{76D5DFE6-008D-46BC-B719-3ED445C558FF}" srcOrd="4" destOrd="0" presId="urn:microsoft.com/office/officeart/2005/8/layout/cycle8"/>
    <dgm:cxn modelId="{46F8C952-DB96-486C-A41A-D8A1BB2ACDB4}" type="presParOf" srcId="{387C4054-A57F-4434-A740-29B3ED323F51}" destId="{E01FC95A-E62A-4D1F-83BD-368842FC2153}" srcOrd="5" destOrd="0" presId="urn:microsoft.com/office/officeart/2005/8/layout/cycle8"/>
    <dgm:cxn modelId="{0CE13030-EDBA-4F8F-A92E-8FCEA435A1AE}" type="presParOf" srcId="{387C4054-A57F-4434-A740-29B3ED323F51}" destId="{C81F890B-7CFE-4F3F-BB61-2A66491DC8D4}" srcOrd="6" destOrd="0" presId="urn:microsoft.com/office/officeart/2005/8/layout/cycle8"/>
    <dgm:cxn modelId="{BAEB7320-15F2-43EE-BAE3-3DDB77A8DFF0}" type="presParOf" srcId="{387C4054-A57F-4434-A740-29B3ED323F51}" destId="{F1D833B1-9561-4B5F-B013-53F4EBFCEC9A}" srcOrd="7" destOrd="0" presId="urn:microsoft.com/office/officeart/2005/8/layout/cycle8"/>
    <dgm:cxn modelId="{C963658B-64CC-4EEF-8372-CFBBA4425FC9}" type="presParOf" srcId="{387C4054-A57F-4434-A740-29B3ED323F51}" destId="{2A9CF583-BDEC-4D2E-B58A-6AC86065A56F}" srcOrd="8" destOrd="0" presId="urn:microsoft.com/office/officeart/2005/8/layout/cycle8"/>
    <dgm:cxn modelId="{0B7C5DD3-0330-4497-9917-99ABC5F44426}" type="presParOf" srcId="{387C4054-A57F-4434-A740-29B3ED323F51}" destId="{FEA1C708-24F1-43E3-8EC1-B86F7AB8B118}" srcOrd="9" destOrd="0" presId="urn:microsoft.com/office/officeart/2005/8/layout/cycle8"/>
    <dgm:cxn modelId="{9F8E74FE-218B-4D61-B5AE-01AA23DC03C6}" type="presParOf" srcId="{387C4054-A57F-4434-A740-29B3ED323F51}" destId="{20B70740-E36B-4462-BB22-A67BCEB4AEBE}" srcOrd="10" destOrd="0" presId="urn:microsoft.com/office/officeart/2005/8/layout/cycle8"/>
    <dgm:cxn modelId="{CA28AFF2-0895-4D15-BA5C-16088E7F529F}" type="presParOf" srcId="{387C4054-A57F-4434-A740-29B3ED323F51}" destId="{EC55C3FB-56DC-49E1-9495-3C4BF645CF8B}" srcOrd="11" destOrd="0" presId="urn:microsoft.com/office/officeart/2005/8/layout/cycle8"/>
    <dgm:cxn modelId="{09BDCD73-0CDF-474F-8C1E-8F745CA0A304}" type="presParOf" srcId="{387C4054-A57F-4434-A740-29B3ED323F51}" destId="{CF170146-D1D9-40EB-93D3-DF5194830055}" srcOrd="12" destOrd="0" presId="urn:microsoft.com/office/officeart/2005/8/layout/cycle8"/>
    <dgm:cxn modelId="{60864701-B319-4EB8-9372-D3D1C227F035}" type="presParOf" srcId="{387C4054-A57F-4434-A740-29B3ED323F51}" destId="{59F0F079-179A-4262-A731-3C3A8B648580}" srcOrd="13" destOrd="0" presId="urn:microsoft.com/office/officeart/2005/8/layout/cycle8"/>
    <dgm:cxn modelId="{F3BEA3BB-F8DE-4B5D-97A6-A29FBFD29621}" type="presParOf" srcId="{387C4054-A57F-4434-A740-29B3ED323F51}" destId="{88BAAB09-97F8-433D-B357-4C757352C8E7}" srcOrd="14" destOrd="0" presId="urn:microsoft.com/office/officeart/2005/8/layout/cycle8"/>
    <dgm:cxn modelId="{FC252FE1-C2C3-4F9C-B849-4BEA64B1F402}" type="presParOf" srcId="{387C4054-A57F-4434-A740-29B3ED323F51}" destId="{C3628BA2-772E-4B07-BDCB-683711DAD10A}" srcOrd="15" destOrd="0" presId="urn:microsoft.com/office/officeart/2005/8/layout/cycle8"/>
    <dgm:cxn modelId="{C6FB8A38-0866-4AFA-8F4C-46940E4A3C82}" type="presParOf" srcId="{387C4054-A57F-4434-A740-29B3ED323F51}" destId="{8D761FD0-FA39-44E4-AC7B-6FA1491CA76E}" srcOrd="16" destOrd="0" presId="urn:microsoft.com/office/officeart/2005/8/layout/cycle8"/>
    <dgm:cxn modelId="{BEF7E57D-1014-4019-A11F-72FB709C2078}" type="presParOf" srcId="{387C4054-A57F-4434-A740-29B3ED323F51}" destId="{4794BBB3-8E96-4D8B-A398-9B6698810E7C}" srcOrd="17" destOrd="0" presId="urn:microsoft.com/office/officeart/2005/8/layout/cycle8"/>
    <dgm:cxn modelId="{F80E90D1-82C1-4C5C-AA17-EC514D7B8480}" type="presParOf" srcId="{387C4054-A57F-4434-A740-29B3ED323F51}" destId="{92295B24-3BC1-4C7F-BA94-B627934452B1}" srcOrd="18" destOrd="0" presId="urn:microsoft.com/office/officeart/2005/8/layout/cycle8"/>
    <dgm:cxn modelId="{5C80A0FF-B4B8-42E5-B085-54D64F6F2116}" type="presParOf" srcId="{387C4054-A57F-4434-A740-29B3ED323F51}" destId="{393B6310-47F0-4055-B96E-E7301CFF8531}" srcOrd="19" destOrd="0" presId="urn:microsoft.com/office/officeart/2005/8/layout/cycle8"/>
    <dgm:cxn modelId="{8E6117D8-5412-4216-A1D3-B0F8D0C041D8}" type="presParOf" srcId="{387C4054-A57F-4434-A740-29B3ED323F51}" destId="{A1274C11-4E26-4417-961C-D706BF82382D}" srcOrd="20" destOrd="0" presId="urn:microsoft.com/office/officeart/2005/8/layout/cycle8"/>
    <dgm:cxn modelId="{3DD465F4-A5A9-4349-87C2-F210963EC99E}" type="presParOf" srcId="{387C4054-A57F-4434-A740-29B3ED323F51}" destId="{A4188828-3D3D-49FE-9C67-59BC2D6451CC}" srcOrd="21" destOrd="0" presId="urn:microsoft.com/office/officeart/2005/8/layout/cycle8"/>
    <dgm:cxn modelId="{755359EC-6474-4E61-BBA7-35C24163F00E}" type="presParOf" srcId="{387C4054-A57F-4434-A740-29B3ED323F51}" destId="{134B8D56-879E-4B6F-86AF-43BA9A35C4C1}" srcOrd="22" destOrd="0" presId="urn:microsoft.com/office/officeart/2005/8/layout/cycle8"/>
    <dgm:cxn modelId="{514E3098-3BD9-43A8-9684-2D35BDC09459}" type="presParOf" srcId="{387C4054-A57F-4434-A740-29B3ED323F51}" destId="{C6D6D95D-596E-4E32-B93F-69C3CE3C2551}" srcOrd="23" destOrd="0" presId="urn:microsoft.com/office/officeart/2005/8/layout/cycle8"/>
    <dgm:cxn modelId="{C4019D0B-7D13-40DC-9D5A-67066AB7CF73}" type="presParOf" srcId="{387C4054-A57F-4434-A740-29B3ED323F51}" destId="{5B50EE92-60A3-4C79-BBF6-5A958BAE9E11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0AC969-621C-4D59-AEDB-E93D15195DB9}">
      <dsp:nvSpPr>
        <dsp:cNvPr id="0" name=""/>
        <dsp:cNvSpPr/>
      </dsp:nvSpPr>
      <dsp:spPr>
        <a:xfrm>
          <a:off x="1074844" y="228075"/>
          <a:ext cx="3095053" cy="3095053"/>
        </a:xfrm>
        <a:prstGeom prst="pie">
          <a:avLst>
            <a:gd name="adj1" fmla="val 16200000"/>
            <a:gd name="adj2" fmla="val 205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Lived experience- older people’s or community service provision </a:t>
          </a:r>
          <a:endParaRPr lang="en-US" sz="1000" kern="1200"/>
        </a:p>
      </dsp:txBody>
      <dsp:txXfrm>
        <a:off x="2689431" y="748339"/>
        <a:ext cx="994838" cy="663225"/>
      </dsp:txXfrm>
    </dsp:sp>
    <dsp:sp modelId="{76D5DFE6-008D-46BC-B719-3ED445C558FF}">
      <dsp:nvSpPr>
        <dsp:cNvPr id="0" name=""/>
        <dsp:cNvSpPr/>
      </dsp:nvSpPr>
      <dsp:spPr>
        <a:xfrm>
          <a:off x="1101373" y="310610"/>
          <a:ext cx="3095053" cy="3095053"/>
        </a:xfrm>
        <a:prstGeom prst="pie">
          <a:avLst>
            <a:gd name="adj1" fmla="val 20520000"/>
            <a:gd name="adj2" fmla="val 32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Carers</a:t>
          </a:r>
          <a:endParaRPr lang="en-US" sz="1000" kern="1200"/>
        </a:p>
      </dsp:txBody>
      <dsp:txXfrm>
        <a:off x="3094735" y="1724755"/>
        <a:ext cx="921147" cy="736917"/>
      </dsp:txXfrm>
    </dsp:sp>
    <dsp:sp modelId="{2A9CF583-BDEC-4D2E-B58A-6AC86065A56F}">
      <dsp:nvSpPr>
        <dsp:cNvPr id="0" name=""/>
        <dsp:cNvSpPr/>
      </dsp:nvSpPr>
      <dsp:spPr>
        <a:xfrm>
          <a:off x="1031366" y="361458"/>
          <a:ext cx="3095053" cy="3095053"/>
        </a:xfrm>
        <a:prstGeom prst="pie">
          <a:avLst>
            <a:gd name="adj1" fmla="val 3240000"/>
            <a:gd name="adj2" fmla="val 756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Passion / interest in transforming services </a:t>
          </a:r>
          <a:endParaRPr lang="en-US" sz="1000" kern="1200"/>
        </a:p>
      </dsp:txBody>
      <dsp:txXfrm>
        <a:off x="2136742" y="2535365"/>
        <a:ext cx="884301" cy="810609"/>
      </dsp:txXfrm>
    </dsp:sp>
    <dsp:sp modelId="{CF170146-D1D9-40EB-93D3-DF5194830055}">
      <dsp:nvSpPr>
        <dsp:cNvPr id="0" name=""/>
        <dsp:cNvSpPr/>
      </dsp:nvSpPr>
      <dsp:spPr>
        <a:xfrm>
          <a:off x="961359" y="310610"/>
          <a:ext cx="3095053" cy="3095053"/>
        </a:xfrm>
        <a:prstGeom prst="pie">
          <a:avLst>
            <a:gd name="adj1" fmla="val 7560000"/>
            <a:gd name="adj2" fmla="val 1188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A diverse group of people </a:t>
          </a:r>
          <a:endParaRPr lang="en-US" sz="1000" kern="1200"/>
        </a:p>
      </dsp:txBody>
      <dsp:txXfrm>
        <a:off x="1141904" y="1724755"/>
        <a:ext cx="921147" cy="736917"/>
      </dsp:txXfrm>
    </dsp:sp>
    <dsp:sp modelId="{8D761FD0-FA39-44E4-AC7B-6FA1491CA76E}">
      <dsp:nvSpPr>
        <dsp:cNvPr id="0" name=""/>
        <dsp:cNvSpPr/>
      </dsp:nvSpPr>
      <dsp:spPr>
        <a:xfrm>
          <a:off x="987888" y="228075"/>
          <a:ext cx="3095053" cy="3095053"/>
        </a:xfrm>
        <a:prstGeom prst="pie">
          <a:avLst>
            <a:gd name="adj1" fmla="val 1188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10-15 people </a:t>
          </a:r>
          <a:endParaRPr lang="en-US" sz="1000" kern="1200"/>
        </a:p>
      </dsp:txBody>
      <dsp:txXfrm>
        <a:off x="1473517" y="748339"/>
        <a:ext cx="994838" cy="663225"/>
      </dsp:txXfrm>
    </dsp:sp>
    <dsp:sp modelId="{A1274C11-4E26-4417-961C-D706BF82382D}">
      <dsp:nvSpPr>
        <dsp:cNvPr id="0" name=""/>
        <dsp:cNvSpPr/>
      </dsp:nvSpPr>
      <dsp:spPr>
        <a:xfrm>
          <a:off x="883100" y="36477"/>
          <a:ext cx="3478251" cy="3478251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188828-3D3D-49FE-9C67-59BC2D6451CC}">
      <dsp:nvSpPr>
        <dsp:cNvPr id="0" name=""/>
        <dsp:cNvSpPr/>
      </dsp:nvSpPr>
      <dsp:spPr>
        <a:xfrm>
          <a:off x="909989" y="118985"/>
          <a:ext cx="3478251" cy="3478251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4B8D56-879E-4B6F-86AF-43BA9A35C4C1}">
      <dsp:nvSpPr>
        <dsp:cNvPr id="0" name=""/>
        <dsp:cNvSpPr/>
      </dsp:nvSpPr>
      <dsp:spPr>
        <a:xfrm>
          <a:off x="839767" y="169987"/>
          <a:ext cx="3478251" cy="3478251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D6D95D-596E-4E32-B93F-69C3CE3C2551}">
      <dsp:nvSpPr>
        <dsp:cNvPr id="0" name=""/>
        <dsp:cNvSpPr/>
      </dsp:nvSpPr>
      <dsp:spPr>
        <a:xfrm>
          <a:off x="769546" y="118985"/>
          <a:ext cx="3478251" cy="3478251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50EE92-60A3-4C79-BBF6-5A958BAE9E11}">
      <dsp:nvSpPr>
        <dsp:cNvPr id="0" name=""/>
        <dsp:cNvSpPr/>
      </dsp:nvSpPr>
      <dsp:spPr>
        <a:xfrm>
          <a:off x="796435" y="36477"/>
          <a:ext cx="3478251" cy="3478251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A4D7-DAB6-654F-8D0D-3F05415169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364278-189A-17A9-97B0-C2D0C1A9E4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323C4-2DF3-8A16-FE24-CA5E11D4E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549B-30D2-4380-BE4B-0AED753DD797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00BD7-A40B-1F48-282B-49A49119D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3AB01-C875-B554-D819-A83F9CDBE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5769-ACE8-4C5F-B929-903097E8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22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7195F-6515-6E16-6FDF-211793D3D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E5211-3853-8E5C-678D-C4273AE74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B635FD-AC0A-876A-2660-37DCF3A9D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549B-30D2-4380-BE4B-0AED753DD797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C977B-3B23-F8C0-1363-54A98979A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45510-5748-9C53-4F69-FED18CC98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5769-ACE8-4C5F-B929-903097E8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756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16F2D-2FF8-8CDD-5407-7F00C7593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F0E4C8-975A-26B3-A907-ED68A0076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BB930-3BF1-D068-094E-3549BE4D1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549B-30D2-4380-BE4B-0AED753DD797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D24F2-1416-B8C8-67D2-7B7493F93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0050D-2283-3777-A238-F1759AEC9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5769-ACE8-4C5F-B929-903097E8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74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D6609-ABF2-0690-90CE-380D656C2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96C18-2F60-2070-03C0-C910318E47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DBF085-278D-C09D-92BC-6FB366F41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21FC2-C5EA-2317-5259-455399929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549B-30D2-4380-BE4B-0AED753DD797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DEDA70-2333-18BB-A120-08980C4ED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62D30C-1F2D-C206-CC38-557CA5EF4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5769-ACE8-4C5F-B929-903097E8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190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CB339-BB43-BAFF-6A7C-96D918A29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956F4D-36BC-CE9C-8E4C-893F50786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E474ED-9A96-8892-1439-169ACFAE5B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ECCA35-B324-2089-825B-BE6FF126F4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75371A-F4DB-3E03-F1BB-0E758E9258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5A721B-858D-D93F-39C4-B746C1534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549B-30D2-4380-BE4B-0AED753DD797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4A4937-3B47-20A3-644F-CD1C67407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E70711-4ED6-5314-E096-EC298EF1B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5769-ACE8-4C5F-B929-903097E8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191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BA3A8-A8C5-AB2F-B46D-B090C3E56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A4049C-E40C-164A-EA36-9F46D2AC8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549B-30D2-4380-BE4B-0AED753DD797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1F8AD9-8351-E3C7-E7C9-8972CEF2E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7515B0-32EF-7B43-9766-C88B90C0F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5769-ACE8-4C5F-B929-903097E8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775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FF79FF-1669-56C4-FB62-9D3718384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549B-30D2-4380-BE4B-0AED753DD797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4A2312-660F-8DEE-2D5D-0C1BF2645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728804-520E-ED41-0D5D-F48E83A16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5769-ACE8-4C5F-B929-903097E8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27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38136-8EF9-8FD5-E6C3-5A94D822C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FD5E3-EAC0-8041-9146-50F0759A9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77886-1322-00D3-671F-F7C31C3BA5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6F1489-C77A-A650-CCDB-7C7C9ED95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549B-30D2-4380-BE4B-0AED753DD797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A9215-09EF-FED6-E8BF-F009DC75F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C50AE-0CBB-7873-3059-FBAA07970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5769-ACE8-4C5F-B929-903097E8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810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9D352-1956-D448-2A25-4FF908457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EC0AA4-8F7B-4545-F09E-729ABB5833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FD586-B348-6411-C085-3CAD53C28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BF168E-B469-3343-FF0B-658CC3837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549B-30D2-4380-BE4B-0AED753DD797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56008B-51B4-EFA8-1119-2F8C9B84F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18BE4-F06D-B5F9-A20B-2317CFD3D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5769-ACE8-4C5F-B929-903097E8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690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0DB78-CD15-51F3-0CDE-B795F157D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F0FF9F-AF1A-E417-E3AD-41D98638DB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7210B-7342-BFBF-9842-0EC54AACB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549B-30D2-4380-BE4B-0AED753DD797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4AAA9-2A95-9C7A-6883-1F61E068D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278AD1-E8C7-8C36-9F11-63BFD4117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5769-ACE8-4C5F-B929-903097E8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07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1D1C0C-543E-43B8-A3AB-8927E546BD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005A19-44A8-8491-6B55-7496130C9C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BDD2A-1175-2FA2-E9DE-A9DEC60A7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549B-30D2-4380-BE4B-0AED753DD797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1E8C1-4792-FFED-C099-5876C5CB9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A2527-BAF4-BDAB-6FCD-8E0BC2FBD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5769-ACE8-4C5F-B929-903097E8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4800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D707CE-1923-2509-8ECB-ECE4EF413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5B6DA8-5C32-D3AE-6550-F6AB53F96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70700-B6C4-13CA-C5D9-4F080AC8EF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1A549B-30D2-4380-BE4B-0AED753DD797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F7045-4B93-1411-8CC6-576E9568ED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1A4F4-E6D8-935A-9B92-A18AB99EB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B05769-ACE8-4C5F-B929-903097E8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228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mailto:H.Morris-Ingram1@brighton.ac.uk" TargetMode="Externa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9F7D788E-2C1B-4EF4-8719-12613771F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452"/>
          </a:xfrm>
          <a:prstGeom prst="rect">
            <a:avLst/>
          </a:prstGeom>
          <a:solidFill>
            <a:srgbClr val="4040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90AC94-9A4D-6F41-93F0-CBEB1E170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49" y="3499076"/>
            <a:ext cx="6053558" cy="2424774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Meaningfully coproduced </a:t>
            </a:r>
            <a:r>
              <a:rPr lang="en-GB">
                <a:solidFill>
                  <a:srgbClr val="FFFFFF"/>
                </a:solidFill>
              </a:rPr>
              <a:t>community services? </a:t>
            </a:r>
            <a:br>
              <a:rPr lang="en-GB" dirty="0">
                <a:solidFill>
                  <a:srgbClr val="FFFFFF"/>
                </a:solidFill>
              </a:rPr>
            </a:br>
            <a:r>
              <a:rPr lang="en-GB" sz="2000" dirty="0">
                <a:solidFill>
                  <a:srgbClr val="FFFFFF"/>
                </a:solidFill>
              </a:rPr>
              <a:t>Hannah Morris-Ingram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C54E824-C0F4-480B-BC88-689F50C45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6199" y="548"/>
            <a:ext cx="4349752" cy="3142889"/>
          </a:xfrm>
          <a:custGeom>
            <a:avLst/>
            <a:gdLst>
              <a:gd name="connsiteX0" fmla="*/ 229420 w 4349752"/>
              <a:gd name="connsiteY0" fmla="*/ 0 h 3142889"/>
              <a:gd name="connsiteX1" fmla="*/ 4120333 w 4349752"/>
              <a:gd name="connsiteY1" fmla="*/ 0 h 3142889"/>
              <a:gd name="connsiteX2" fmla="*/ 4178840 w 4349752"/>
              <a:gd name="connsiteY2" fmla="*/ 121453 h 3142889"/>
              <a:gd name="connsiteX3" fmla="*/ 4349752 w 4349752"/>
              <a:gd name="connsiteY3" fmla="*/ 968013 h 3142889"/>
              <a:gd name="connsiteX4" fmla="*/ 2174876 w 4349752"/>
              <a:gd name="connsiteY4" fmla="*/ 3142889 h 3142889"/>
              <a:gd name="connsiteX5" fmla="*/ 0 w 4349752"/>
              <a:gd name="connsiteY5" fmla="*/ 968013 h 3142889"/>
              <a:gd name="connsiteX6" fmla="*/ 170913 w 4349752"/>
              <a:gd name="connsiteY6" fmla="*/ 121453 h 3142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9752" h="3142889">
                <a:moveTo>
                  <a:pt x="229420" y="0"/>
                </a:moveTo>
                <a:lnTo>
                  <a:pt x="4120333" y="0"/>
                </a:lnTo>
                <a:lnTo>
                  <a:pt x="4178840" y="121453"/>
                </a:lnTo>
                <a:cubicBezTo>
                  <a:pt x="4288894" y="381652"/>
                  <a:pt x="4349752" y="667725"/>
                  <a:pt x="4349752" y="968013"/>
                </a:cubicBezTo>
                <a:cubicBezTo>
                  <a:pt x="4349752" y="2169164"/>
                  <a:pt x="3376027" y="3142889"/>
                  <a:pt x="2174876" y="3142889"/>
                </a:cubicBezTo>
                <a:cubicBezTo>
                  <a:pt x="973725" y="3142889"/>
                  <a:pt x="0" y="2169164"/>
                  <a:pt x="0" y="968013"/>
                </a:cubicBezTo>
                <a:cubicBezTo>
                  <a:pt x="0" y="667725"/>
                  <a:pt x="60858" y="381652"/>
                  <a:pt x="170913" y="12145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8DEA6A1-FC5C-4E6E-BBBF-7E472949B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3759" y="1421356"/>
            <a:ext cx="4538241" cy="5436644"/>
          </a:xfrm>
          <a:custGeom>
            <a:avLst/>
            <a:gdLst>
              <a:gd name="connsiteX0" fmla="*/ 3084645 w 4538241"/>
              <a:gd name="connsiteY0" fmla="*/ 0 h 5436644"/>
              <a:gd name="connsiteX1" fmla="*/ 4285328 w 4538241"/>
              <a:gd name="connsiteY1" fmla="*/ 242407 h 5436644"/>
              <a:gd name="connsiteX2" fmla="*/ 4538241 w 4538241"/>
              <a:gd name="connsiteY2" fmla="*/ 364242 h 5436644"/>
              <a:gd name="connsiteX3" fmla="*/ 4538241 w 4538241"/>
              <a:gd name="connsiteY3" fmla="*/ 5436644 h 5436644"/>
              <a:gd name="connsiteX4" fmla="*/ 1091428 w 4538241"/>
              <a:gd name="connsiteY4" fmla="*/ 5436644 h 5436644"/>
              <a:gd name="connsiteX5" fmla="*/ 903472 w 4538241"/>
              <a:gd name="connsiteY5" fmla="*/ 5265818 h 5436644"/>
              <a:gd name="connsiteX6" fmla="*/ 0 w 4538241"/>
              <a:gd name="connsiteY6" fmla="*/ 3084645 h 5436644"/>
              <a:gd name="connsiteX7" fmla="*/ 3084645 w 4538241"/>
              <a:gd name="connsiteY7" fmla="*/ 0 h 5436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38241" h="5436644">
                <a:moveTo>
                  <a:pt x="3084645" y="0"/>
                </a:moveTo>
                <a:cubicBezTo>
                  <a:pt x="3510546" y="0"/>
                  <a:pt x="3916286" y="86315"/>
                  <a:pt x="4285328" y="242407"/>
                </a:cubicBezTo>
                <a:lnTo>
                  <a:pt x="4538241" y="364242"/>
                </a:lnTo>
                <a:lnTo>
                  <a:pt x="4538241" y="5436644"/>
                </a:lnTo>
                <a:lnTo>
                  <a:pt x="1091428" y="5436644"/>
                </a:lnTo>
                <a:lnTo>
                  <a:pt x="903472" y="5265818"/>
                </a:lnTo>
                <a:cubicBezTo>
                  <a:pt x="345261" y="4707608"/>
                  <a:pt x="0" y="3936446"/>
                  <a:pt x="0" y="3084645"/>
                </a:cubicBezTo>
                <a:cubicBezTo>
                  <a:pt x="0" y="1381043"/>
                  <a:pt x="1381043" y="0"/>
                  <a:pt x="3084645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96AAAC3B-1954-46B7-BBAC-27DFF5B529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9395" y="0"/>
            <a:ext cx="4023360" cy="2980240"/>
          </a:xfrm>
          <a:custGeom>
            <a:avLst/>
            <a:gdLst>
              <a:gd name="connsiteX0" fmla="*/ 248676 w 4023360"/>
              <a:gd name="connsiteY0" fmla="*/ 0 h 2980240"/>
              <a:gd name="connsiteX1" fmla="*/ 3774684 w 4023360"/>
              <a:gd name="connsiteY1" fmla="*/ 0 h 2980240"/>
              <a:gd name="connsiteX2" fmla="*/ 3780561 w 4023360"/>
              <a:gd name="connsiteY2" fmla="*/ 9674 h 2980240"/>
              <a:gd name="connsiteX3" fmla="*/ 4023360 w 4023360"/>
              <a:gd name="connsiteY3" fmla="*/ 968560 h 2980240"/>
              <a:gd name="connsiteX4" fmla="*/ 2011680 w 4023360"/>
              <a:gd name="connsiteY4" fmla="*/ 2980240 h 2980240"/>
              <a:gd name="connsiteX5" fmla="*/ 0 w 4023360"/>
              <a:gd name="connsiteY5" fmla="*/ 968560 h 2980240"/>
              <a:gd name="connsiteX6" fmla="*/ 242799 w 4023360"/>
              <a:gd name="connsiteY6" fmla="*/ 9674 h 298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23360" h="2980240">
                <a:moveTo>
                  <a:pt x="248676" y="0"/>
                </a:moveTo>
                <a:lnTo>
                  <a:pt x="3774684" y="0"/>
                </a:lnTo>
                <a:lnTo>
                  <a:pt x="3780561" y="9674"/>
                </a:lnTo>
                <a:cubicBezTo>
                  <a:pt x="3935405" y="294716"/>
                  <a:pt x="4023360" y="621366"/>
                  <a:pt x="4023360" y="968560"/>
                </a:cubicBezTo>
                <a:cubicBezTo>
                  <a:pt x="4023360" y="2079580"/>
                  <a:pt x="3122700" y="2980240"/>
                  <a:pt x="2011680" y="2980240"/>
                </a:cubicBezTo>
                <a:cubicBezTo>
                  <a:pt x="900660" y="2980240"/>
                  <a:pt x="0" y="2079580"/>
                  <a:pt x="0" y="968560"/>
                </a:cubicBezTo>
                <a:cubicBezTo>
                  <a:pt x="0" y="621366"/>
                  <a:pt x="87955" y="294716"/>
                  <a:pt x="242799" y="96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EBDCB5-9F73-2C4B-9269-CDC11B7D05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15161" y="356187"/>
            <a:ext cx="2878409" cy="1792281"/>
          </a:xfrm>
        </p:spPr>
        <p:txBody>
          <a:bodyPr anchor="ctr">
            <a:normAutofit/>
          </a:bodyPr>
          <a:lstStyle/>
          <a:p>
            <a:r>
              <a:rPr lang="en-GB" sz="1600"/>
              <a:t>Older people currently can be negatively affected by the delivery systems of care at home.</a:t>
            </a:r>
          </a:p>
          <a:p>
            <a:r>
              <a:rPr lang="en-GB" sz="1600"/>
              <a:t>Idea for the project drawn from older people in preliminary research 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A5AD6500-BB62-4AAC-9D2F-C10DDC90C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6897" y="1584494"/>
            <a:ext cx="4375105" cy="5273507"/>
          </a:xfrm>
          <a:custGeom>
            <a:avLst/>
            <a:gdLst>
              <a:gd name="connsiteX0" fmla="*/ 2921508 w 4375105"/>
              <a:gd name="connsiteY0" fmla="*/ 0 h 5273507"/>
              <a:gd name="connsiteX1" fmla="*/ 4314072 w 4375105"/>
              <a:gd name="connsiteY1" fmla="*/ 352611 h 5273507"/>
              <a:gd name="connsiteX2" fmla="*/ 4375105 w 4375105"/>
              <a:gd name="connsiteY2" fmla="*/ 389689 h 5273507"/>
              <a:gd name="connsiteX3" fmla="*/ 4375105 w 4375105"/>
              <a:gd name="connsiteY3" fmla="*/ 5273507 h 5273507"/>
              <a:gd name="connsiteX4" fmla="*/ 1193705 w 4375105"/>
              <a:gd name="connsiteY4" fmla="*/ 5273507 h 5273507"/>
              <a:gd name="connsiteX5" fmla="*/ 1063158 w 4375105"/>
              <a:gd name="connsiteY5" fmla="*/ 5175886 h 5273507"/>
              <a:gd name="connsiteX6" fmla="*/ 0 w 4375105"/>
              <a:gd name="connsiteY6" fmla="*/ 2921508 h 5273507"/>
              <a:gd name="connsiteX7" fmla="*/ 2921508 w 4375105"/>
              <a:gd name="connsiteY7" fmla="*/ 0 h 527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5105" h="5273507">
                <a:moveTo>
                  <a:pt x="2921508" y="0"/>
                </a:moveTo>
                <a:cubicBezTo>
                  <a:pt x="3425728" y="0"/>
                  <a:pt x="3900114" y="127735"/>
                  <a:pt x="4314072" y="352611"/>
                </a:cubicBezTo>
                <a:lnTo>
                  <a:pt x="4375105" y="389689"/>
                </a:lnTo>
                <a:lnTo>
                  <a:pt x="4375105" y="5273507"/>
                </a:lnTo>
                <a:lnTo>
                  <a:pt x="1193705" y="5273507"/>
                </a:lnTo>
                <a:lnTo>
                  <a:pt x="1063158" y="5175886"/>
                </a:lnTo>
                <a:cubicBezTo>
                  <a:pt x="413861" y="4640038"/>
                  <a:pt x="0" y="3829104"/>
                  <a:pt x="0" y="2921508"/>
                </a:cubicBezTo>
                <a:cubicBezTo>
                  <a:pt x="0" y="1308004"/>
                  <a:pt x="1308004" y="0"/>
                  <a:pt x="29215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5D4807-2EA2-6D51-AF50-F60F8FDFC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6139" y="3143438"/>
            <a:ext cx="3474621" cy="2780412"/>
          </a:xfrm>
        </p:spPr>
        <p:txBody>
          <a:bodyPr anchor="ctr">
            <a:normAutofit/>
          </a:bodyPr>
          <a:lstStyle/>
          <a:p>
            <a:r>
              <a:rPr lang="en-GB" sz="2000" dirty="0"/>
              <a:t>Advisory panel - with scope to join as co-researchers as the project develops</a:t>
            </a:r>
          </a:p>
          <a:p>
            <a:r>
              <a:rPr lang="en-GB" sz="2000" dirty="0"/>
              <a:t>Involved equally in all aspects of the project from the outset</a:t>
            </a:r>
          </a:p>
          <a:p>
            <a:pPr marL="457200" lvl="1" indent="0">
              <a:buNone/>
            </a:pPr>
            <a:endParaRPr lang="en-GB" sz="2000" dirty="0"/>
          </a:p>
          <a:p>
            <a:pPr marL="457200" lvl="1" indent="0">
              <a:buNone/>
            </a:pPr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979797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3221E-80B2-C85F-EF31-F67C1D8AF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H.Morris-Ingram1@brighton.ac.uk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Hannah- 07780823169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5BEE3-76E8-0CBA-0568-52F5D54B4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Would like to invite expressions of interest from…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B6A86F21-2470-CCFA-420D-53AA9332736E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9788" y="2505075"/>
          <a:ext cx="5157787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C75494-0216-4F8A-5FD5-1D67DC6CBB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Commitment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C89590-5119-E815-AD49-FA5EBC3EC4C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GB" dirty="0"/>
              <a:t>Regular monthly/ two monthly MS Teams meetings </a:t>
            </a:r>
          </a:p>
          <a:p>
            <a:r>
              <a:rPr lang="en-GB" dirty="0"/>
              <a:t>Next 12 months to develop the project </a:t>
            </a:r>
          </a:p>
          <a:p>
            <a:r>
              <a:rPr lang="en-GB" dirty="0"/>
              <a:t>Co-researchers – ongoing during project implementation</a:t>
            </a:r>
          </a:p>
          <a:p>
            <a:r>
              <a:rPr lang="en-GB" dirty="0"/>
              <a:t>Small voucher in way of thanks for your time (at month 12).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126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138</Words>
  <Application>Microsoft Office PowerPoint</Application>
  <PresentationFormat>Widescreen</PresentationFormat>
  <Paragraphs>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Office Theme</vt:lpstr>
      <vt:lpstr>Meaningfully coproduced community services?  Hannah Morris-Ingram</vt:lpstr>
      <vt:lpstr>H.Morris-Ingram1@brighton.ac.uk  Hannah- 07780823169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Hannah Morris-Ingram</dc:creator>
  <cp:lastModifiedBy>Hannah Morris-Ingram</cp:lastModifiedBy>
  <cp:revision>1</cp:revision>
  <dcterms:created xsi:type="dcterms:W3CDTF">2025-01-20T09:02:31Z</dcterms:created>
  <dcterms:modified xsi:type="dcterms:W3CDTF">2025-01-20T10:17:15Z</dcterms:modified>
</cp:coreProperties>
</file>